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</p:sldMasterIdLst>
  <p:notesMasterIdLst>
    <p:notesMasterId r:id="rId37"/>
  </p:notesMasterIdLst>
  <p:handoutMasterIdLst>
    <p:handoutMasterId r:id="rId38"/>
  </p:handoutMasterIdLst>
  <p:sldIdLst>
    <p:sldId id="279" r:id="rId6"/>
    <p:sldId id="269" r:id="rId7"/>
    <p:sldId id="300" r:id="rId8"/>
    <p:sldId id="368" r:id="rId9"/>
    <p:sldId id="319" r:id="rId10"/>
    <p:sldId id="257" r:id="rId11"/>
    <p:sldId id="315" r:id="rId12"/>
    <p:sldId id="289" r:id="rId13"/>
    <p:sldId id="365" r:id="rId14"/>
    <p:sldId id="361" r:id="rId15"/>
    <p:sldId id="317" r:id="rId16"/>
    <p:sldId id="310" r:id="rId17"/>
    <p:sldId id="309" r:id="rId18"/>
    <p:sldId id="293" r:id="rId19"/>
    <p:sldId id="354" r:id="rId20"/>
    <p:sldId id="292" r:id="rId21"/>
    <p:sldId id="295" r:id="rId22"/>
    <p:sldId id="306" r:id="rId23"/>
    <p:sldId id="312" r:id="rId24"/>
    <p:sldId id="278" r:id="rId25"/>
    <p:sldId id="313" r:id="rId26"/>
    <p:sldId id="324" r:id="rId27"/>
    <p:sldId id="314" r:id="rId28"/>
    <p:sldId id="360" r:id="rId29"/>
    <p:sldId id="358" r:id="rId30"/>
    <p:sldId id="359" r:id="rId31"/>
    <p:sldId id="362" r:id="rId32"/>
    <p:sldId id="363" r:id="rId33"/>
    <p:sldId id="303" r:id="rId34"/>
    <p:sldId id="304" r:id="rId35"/>
    <p:sldId id="305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augh, Kurt G Mr CTR USA TRADOC" initials="EKGMCUT" lastIdx="1" clrIdx="0">
    <p:extLst>
      <p:ext uri="{19B8F6BF-5375-455C-9EA6-DF929625EA0E}">
        <p15:presenceInfo xmlns:p15="http://schemas.microsoft.com/office/powerpoint/2012/main" userId="S-1-5-21-3676333592-1006736145-1283606961-3428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9900"/>
    <a:srgbClr val="D60093"/>
    <a:srgbClr val="006600"/>
    <a:srgbClr val="FF6600"/>
    <a:srgbClr val="990099"/>
    <a:srgbClr val="FFFF00"/>
    <a:srgbClr val="BBE0E3"/>
    <a:srgbClr val="5A757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A04E4-C3E9-4678-948A-4DB88C17946D}" v="3" dt="2021-10-27T15:02:16.591"/>
    <p1510:client id="{69C9E241-F6CA-4090-8DD9-AE1EEC410AAD}" v="8" dt="2021-10-27T15:00:57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772" autoAdjust="0"/>
  </p:normalViewPr>
  <p:slideViewPr>
    <p:cSldViewPr snapToGrid="0">
      <p:cViewPr varScale="1">
        <p:scale>
          <a:sx n="50" d="100"/>
          <a:sy n="50" d="100"/>
        </p:scale>
        <p:origin x="238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an, Michael P CTR (USA)" userId="S::michael.p.moran5.ctr@army.mil::320cb70e-1086-4d64-94d2-27b326e52358" providerId="AD" clId="Web-{211A04E4-C3E9-4678-948A-4DB88C17946D}"/>
    <pc:docChg chg="delSld">
      <pc:chgData name="Moran, Michael P CTR (USA)" userId="S::michael.p.moran5.ctr@army.mil::320cb70e-1086-4d64-94d2-27b326e52358" providerId="AD" clId="Web-{211A04E4-C3E9-4678-948A-4DB88C17946D}" dt="2021-10-27T15:02:16.591" v="2"/>
      <pc:docMkLst>
        <pc:docMk/>
      </pc:docMkLst>
      <pc:sldChg chg="del">
        <pc:chgData name="Moran, Michael P CTR (USA)" userId="S::michael.p.moran5.ctr@army.mil::320cb70e-1086-4d64-94d2-27b326e52358" providerId="AD" clId="Web-{211A04E4-C3E9-4678-948A-4DB88C17946D}" dt="2021-10-27T15:02:16.591" v="2"/>
        <pc:sldMkLst>
          <pc:docMk/>
          <pc:sldMk cId="3755418975" sldId="364"/>
        </pc:sldMkLst>
      </pc:sldChg>
      <pc:sldChg chg="del">
        <pc:chgData name="Moran, Michael P CTR (USA)" userId="S::michael.p.moran5.ctr@army.mil::320cb70e-1086-4d64-94d2-27b326e52358" providerId="AD" clId="Web-{211A04E4-C3E9-4678-948A-4DB88C17946D}" dt="2021-10-27T15:02:15.169" v="1"/>
        <pc:sldMkLst>
          <pc:docMk/>
          <pc:sldMk cId="2965999855" sldId="369"/>
        </pc:sldMkLst>
      </pc:sldChg>
      <pc:sldChg chg="del">
        <pc:chgData name="Moran, Michael P CTR (USA)" userId="S::michael.p.moran5.ctr@army.mil::320cb70e-1086-4d64-94d2-27b326e52358" providerId="AD" clId="Web-{211A04E4-C3E9-4678-948A-4DB88C17946D}" dt="2021-10-27T15:01:59.028" v="0"/>
        <pc:sldMkLst>
          <pc:docMk/>
          <pc:sldMk cId="3652850582" sldId="371"/>
        </pc:sldMkLst>
      </pc:sldChg>
    </pc:docChg>
  </pc:docChgLst>
  <pc:docChgLst>
    <pc:chgData name="Moran, Michael P CTR (USA)" userId="S::michael.p.moran5.ctr@army.mil::320cb70e-1086-4d64-94d2-27b326e52358" providerId="AD" clId="Web-{69C9E241-F6CA-4090-8DD9-AE1EEC410AAD}"/>
    <pc:docChg chg="delSld">
      <pc:chgData name="Moran, Michael P CTR (USA)" userId="S::michael.p.moran5.ctr@army.mil::320cb70e-1086-4d64-94d2-27b326e52358" providerId="AD" clId="Web-{69C9E241-F6CA-4090-8DD9-AE1EEC410AAD}" dt="2021-10-27T15:00:57.767" v="7"/>
      <pc:docMkLst>
        <pc:docMk/>
      </pc:docMkLst>
      <pc:sldChg chg="del">
        <pc:chgData name="Moran, Michael P CTR (USA)" userId="S::michael.p.moran5.ctr@army.mil::320cb70e-1086-4d64-94d2-27b326e52358" providerId="AD" clId="Web-{69C9E241-F6CA-4090-8DD9-AE1EEC410AAD}" dt="2021-10-27T15:00:47.361" v="6"/>
        <pc:sldMkLst>
          <pc:docMk/>
          <pc:sldMk cId="0" sldId="311"/>
        </pc:sldMkLst>
      </pc:sldChg>
      <pc:sldChg chg="del">
        <pc:chgData name="Moran, Michael P CTR (USA)" userId="S::michael.p.moran5.ctr@army.mil::320cb70e-1086-4d64-94d2-27b326e52358" providerId="AD" clId="Web-{69C9E241-F6CA-4090-8DD9-AE1EEC410AAD}" dt="2021-10-27T15:00:29.689" v="4"/>
        <pc:sldMkLst>
          <pc:docMk/>
          <pc:sldMk cId="0" sldId="318"/>
        </pc:sldMkLst>
      </pc:sldChg>
      <pc:sldChg chg="del">
        <pc:chgData name="Moran, Michael P CTR (USA)" userId="S::michael.p.moran5.ctr@army.mil::320cb70e-1086-4d64-94d2-27b326e52358" providerId="AD" clId="Web-{69C9E241-F6CA-4090-8DD9-AE1EEC410AAD}" dt="2021-10-27T15:00:39.564" v="5"/>
        <pc:sldMkLst>
          <pc:docMk/>
          <pc:sldMk cId="1181331025" sldId="352"/>
        </pc:sldMkLst>
      </pc:sldChg>
      <pc:sldChg chg="del">
        <pc:chgData name="Moran, Michael P CTR (USA)" userId="S::michael.p.moran5.ctr@army.mil::320cb70e-1086-4d64-94d2-27b326e52358" providerId="AD" clId="Web-{69C9E241-F6CA-4090-8DD9-AE1EEC410AAD}" dt="2021-10-27T15:00:21.642" v="2"/>
        <pc:sldMkLst>
          <pc:docMk/>
          <pc:sldMk cId="3755418975" sldId="364"/>
        </pc:sldMkLst>
      </pc:sldChg>
      <pc:sldChg chg="del">
        <pc:chgData name="Moran, Michael P CTR (USA)" userId="S::michael.p.moran5.ctr@army.mil::320cb70e-1086-4d64-94d2-27b326e52358" providerId="AD" clId="Web-{69C9E241-F6CA-4090-8DD9-AE1EEC410AAD}" dt="2021-10-27T15:00:26.392" v="3"/>
        <pc:sldMkLst>
          <pc:docMk/>
          <pc:sldMk cId="3746068497" sldId="367"/>
        </pc:sldMkLst>
      </pc:sldChg>
      <pc:sldChg chg="del">
        <pc:chgData name="Moran, Michael P CTR (USA)" userId="S::michael.p.moran5.ctr@army.mil::320cb70e-1086-4d64-94d2-27b326e52358" providerId="AD" clId="Web-{69C9E241-F6CA-4090-8DD9-AE1EEC410AAD}" dt="2021-10-27T15:00:13.048" v="1"/>
        <pc:sldMkLst>
          <pc:docMk/>
          <pc:sldMk cId="2965999855" sldId="369"/>
        </pc:sldMkLst>
      </pc:sldChg>
      <pc:sldChg chg="del">
        <pc:chgData name="Moran, Michael P CTR (USA)" userId="S::michael.p.moran5.ctr@army.mil::320cb70e-1086-4d64-94d2-27b326e52358" providerId="AD" clId="Web-{69C9E241-F6CA-4090-8DD9-AE1EEC410AAD}" dt="2021-10-27T15:00:57.767" v="7"/>
        <pc:sldMkLst>
          <pc:docMk/>
          <pc:sldMk cId="1554046210" sldId="370"/>
        </pc:sldMkLst>
      </pc:sldChg>
      <pc:sldChg chg="del">
        <pc:chgData name="Moran, Michael P CTR (USA)" userId="S::michael.p.moran5.ctr@army.mil::320cb70e-1086-4d64-94d2-27b326e52358" providerId="AD" clId="Web-{69C9E241-F6CA-4090-8DD9-AE1EEC410AAD}" dt="2021-10-27T15:00:00.438" v="0"/>
        <pc:sldMkLst>
          <pc:docMk/>
          <pc:sldMk cId="3652850582" sldId="3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CACFA-BDC9-4E4B-869E-8A647CEBE91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CE7A5-281F-477F-8625-366388D1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20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134" y="0"/>
            <a:ext cx="303864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848" y="4416427"/>
            <a:ext cx="560832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9675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134" y="8829675"/>
            <a:ext cx="303864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06A3E6-9A1E-4CA1-89F0-E42E8B157C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89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98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61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85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98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27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88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1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9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1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1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15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48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10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35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74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51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90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76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42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0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64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00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3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22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8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01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1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6A3E6-9A1E-4CA1-89F0-E42E8B157C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0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846F0F-ABDC-437D-8F98-54A400B036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2D6A59-5EA9-4E9B-B843-2A5C60973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78F585-331E-4510-840B-B6565B52F6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7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CF0BCB-44A7-45A4-8518-DA1BDE56DEA0}" type="slidenum">
              <a:rPr lang="en-US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45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58C79BA-42FD-4E90-B624-B6869548F4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0E2F9E-45E4-4BA8-943A-7715B33FB1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5B0EF94-8B42-46FF-B9FF-4553783822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A4E8CB0-6309-496C-A6C2-DBDAC9A8A9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72D2BE-392B-4895-A813-B4A3929D30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9CF0BCB-44A7-45A4-8518-DA1BDE56DE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23DEC55-617D-4EE8-B4C2-8F302A8F11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0AED05E-CA5C-4534-AB44-135F7F41E7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02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upload.wikimedia.org/wikipedia/en/5/52/FallujahUnits2003.JPG" TargetMode="External"/><Relationship Id="rId7" Type="http://schemas.openxmlformats.org/officeDocument/2006/relationships/hyperlink" Target="http://en.wikipedia.org/wiki/Image:Kataeb20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://en.wikipedia.org/wiki/Image:IAILogo.gif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en.wikipedia.org/wiki/Image:IAILogo.gif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www.truenorthperspective.com/Feb_09/Feb_20/falluj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417215" cy="6858000"/>
          </a:xfrm>
          <a:prstGeom prst="rect">
            <a:avLst/>
          </a:prstGeom>
          <a:blipFill>
            <a:blip r:embed="rId4" cstate="print">
              <a:alphaModFix amt="48000"/>
            </a:blip>
            <a:tile tx="0" ty="0" sx="100000" sy="100000" flip="none" algn="tl"/>
          </a:blipFill>
        </p:spPr>
      </p:pic>
      <p:sp>
        <p:nvSpPr>
          <p:cNvPr id="5" name="Rectangle 4"/>
          <p:cNvSpPr/>
          <p:nvPr/>
        </p:nvSpPr>
        <p:spPr>
          <a:xfrm>
            <a:off x="0" y="-381000"/>
            <a:ext cx="10439400" cy="7239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6" name="Picture 15" descr="CAC-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57"/>
          <a:stretch>
            <a:fillRect/>
          </a:stretch>
        </p:blipFill>
        <p:spPr bwMode="auto">
          <a:xfrm>
            <a:off x="109538" y="6145213"/>
            <a:ext cx="1217612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84250" y="6508750"/>
            <a:ext cx="37401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100" b="1">
                <a:solidFill>
                  <a:srgbClr val="062478"/>
                </a:solidFill>
              </a:rPr>
              <a:t>United States Army Combined Arms Center</a:t>
            </a:r>
            <a:endParaRPr lang="en-US"/>
          </a:p>
        </p:txBody>
      </p:sp>
      <p:pic>
        <p:nvPicPr>
          <p:cNvPr id="8" name="Picture 7" descr="CSI Crest Mediu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4762"/>
            <a:ext cx="1371600" cy="14492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43000" y="762000"/>
            <a:ext cx="6858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>
                <a:ln>
                  <a:solidFill>
                    <a:srgbClr val="EAEAEA"/>
                  </a:solidFill>
                </a:ln>
              </a:rPr>
              <a:t>OPERATION AL FAJR</a:t>
            </a:r>
          </a:p>
          <a:p>
            <a:pPr lvl="0" algn="ctr">
              <a:defRPr/>
            </a:pPr>
            <a:r>
              <a:rPr lang="en-US" sz="4400" b="1" kern="0">
                <a:ln>
                  <a:solidFill>
                    <a:srgbClr val="EAEAEA"/>
                  </a:solidFill>
                </a:ln>
              </a:rPr>
              <a:t>(PHANTOM FURY)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4072" y="4495800"/>
            <a:ext cx="3595857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600" b="1" kern="0">
                <a:ln>
                  <a:solidFill>
                    <a:srgbClr val="EAEAEA"/>
                  </a:solidFill>
                </a:ln>
              </a:rPr>
              <a:t>Fallujah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3600" b="1" kern="0">
                <a:ln>
                  <a:solidFill>
                    <a:srgbClr val="EAEAEA"/>
                  </a:solidFill>
                </a:ln>
              </a:rPr>
              <a:t>November 2004</a:t>
            </a:r>
            <a:endParaRPr lang="en-US" sz="3600">
              <a:ln>
                <a:solidFill>
                  <a:srgbClr val="EAEAEA"/>
                </a:solidFill>
              </a:ln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roup 843"/>
          <p:cNvGrpSpPr/>
          <p:nvPr/>
        </p:nvGrpSpPr>
        <p:grpSpPr>
          <a:xfrm>
            <a:off x="4149974" y="1308100"/>
            <a:ext cx="1031626" cy="582747"/>
            <a:chOff x="4149974" y="1308100"/>
            <a:chExt cx="1031626" cy="582747"/>
          </a:xfrm>
        </p:grpSpPr>
        <p:grpSp>
          <p:nvGrpSpPr>
            <p:cNvPr id="818" name="Group 817"/>
            <p:cNvGrpSpPr/>
            <p:nvPr/>
          </p:nvGrpSpPr>
          <p:grpSpPr>
            <a:xfrm>
              <a:off x="4149974" y="1308100"/>
              <a:ext cx="1031626" cy="582747"/>
              <a:chOff x="4149974" y="1308100"/>
              <a:chExt cx="1031626" cy="582747"/>
            </a:xfrm>
          </p:grpSpPr>
          <p:sp>
            <p:nvSpPr>
              <p:cNvPr id="885" name="Freeform 635"/>
              <p:cNvSpPr>
                <a:spLocks/>
              </p:cNvSpPr>
              <p:nvPr/>
            </p:nvSpPr>
            <p:spPr bwMode="auto">
              <a:xfrm>
                <a:off x="4531592" y="1397288"/>
                <a:ext cx="203200" cy="1375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0" y="0"/>
                  </a:cxn>
                  <a:cxn ang="0">
                    <a:pos x="128" y="0"/>
                  </a:cxn>
                  <a:cxn ang="0">
                    <a:pos x="128" y="64"/>
                  </a:cxn>
                </a:cxnLst>
                <a:rect l="0" t="0" r="r" b="b"/>
                <a:pathLst>
                  <a:path w="128" h="64">
                    <a:moveTo>
                      <a:pt x="0" y="56"/>
                    </a:moveTo>
                    <a:lnTo>
                      <a:pt x="0" y="0"/>
                    </a:lnTo>
                    <a:lnTo>
                      <a:pt x="128" y="0"/>
                    </a:lnTo>
                    <a:lnTo>
                      <a:pt x="128" y="6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8" name="Text Box 484"/>
              <p:cNvSpPr txBox="1">
                <a:spLocks noChangeArrowheads="1"/>
              </p:cNvSpPr>
              <p:nvPr/>
            </p:nvSpPr>
            <p:spPr bwMode="auto">
              <a:xfrm>
                <a:off x="4710112" y="1322388"/>
                <a:ext cx="471488" cy="214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6629" name="Text Box 485"/>
              <p:cNvSpPr txBox="1">
                <a:spLocks noChangeArrowheads="1"/>
              </p:cNvSpPr>
              <p:nvPr/>
            </p:nvSpPr>
            <p:spPr bwMode="auto">
              <a:xfrm>
                <a:off x="4809817" y="1591292"/>
                <a:ext cx="268288" cy="27463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1</a:t>
                </a:r>
              </a:p>
            </p:txBody>
          </p:sp>
          <p:sp>
            <p:nvSpPr>
              <p:cNvPr id="6630" name="Text Box 486"/>
              <p:cNvSpPr txBox="1">
                <a:spLocks noChangeArrowheads="1"/>
              </p:cNvSpPr>
              <p:nvPr/>
            </p:nvSpPr>
            <p:spPr bwMode="auto">
              <a:xfrm>
                <a:off x="4149974" y="1613848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2</a:t>
                </a:r>
              </a:p>
            </p:txBody>
          </p:sp>
          <p:sp>
            <p:nvSpPr>
              <p:cNvPr id="6638" name="Text Box 494"/>
              <p:cNvSpPr txBox="1">
                <a:spLocks noChangeArrowheads="1"/>
              </p:cNvSpPr>
              <p:nvPr/>
            </p:nvSpPr>
            <p:spPr bwMode="auto">
              <a:xfrm>
                <a:off x="4495800" y="1308100"/>
                <a:ext cx="279400" cy="27463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Albertus Extra Bold" pitchFamily="34" charset="0"/>
                  </a:rPr>
                  <a:t>x</a:t>
                </a:r>
              </a:p>
            </p:txBody>
          </p:sp>
          <p:sp>
            <p:nvSpPr>
              <p:cNvPr id="884" name="AutoShape 639"/>
              <p:cNvSpPr>
                <a:spLocks noChangeArrowheads="1"/>
              </p:cNvSpPr>
              <p:nvPr/>
            </p:nvSpPr>
            <p:spPr bwMode="auto">
              <a:xfrm rot="10800000" flipH="1">
                <a:off x="4405416" y="1510352"/>
                <a:ext cx="457200" cy="304800"/>
              </a:xfrm>
              <a:prstGeom prst="rtTriangle">
                <a:avLst/>
              </a:prstGeom>
              <a:solidFill>
                <a:srgbClr val="CC0000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Rectangle 638"/>
              <p:cNvSpPr>
                <a:spLocks noChangeArrowheads="1"/>
              </p:cNvSpPr>
              <p:nvPr/>
            </p:nvSpPr>
            <p:spPr bwMode="auto">
              <a:xfrm>
                <a:off x="4392304" y="1504826"/>
                <a:ext cx="457200" cy="304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Oval 640"/>
              <p:cNvSpPr>
                <a:spLocks noChangeArrowheads="1"/>
              </p:cNvSpPr>
              <p:nvPr/>
            </p:nvSpPr>
            <p:spPr bwMode="auto">
              <a:xfrm>
                <a:off x="4481204" y="1581026"/>
                <a:ext cx="279400" cy="1524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820" name="Straight Connector 819"/>
            <p:cNvCxnSpPr/>
            <p:nvPr/>
          </p:nvCxnSpPr>
          <p:spPr>
            <a:xfrm flipV="1">
              <a:off x="4412396" y="1522892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0" name="Freeform 635"/>
          <p:cNvSpPr>
            <a:spLocks/>
          </p:cNvSpPr>
          <p:nvPr/>
        </p:nvSpPr>
        <p:spPr bwMode="auto">
          <a:xfrm>
            <a:off x="5840104" y="1350622"/>
            <a:ext cx="203200" cy="189708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128" y="0"/>
              </a:cxn>
              <a:cxn ang="0">
                <a:pos x="128" y="64"/>
              </a:cxn>
            </a:cxnLst>
            <a:rect l="0" t="0" r="r" b="b"/>
            <a:pathLst>
              <a:path w="128" h="64">
                <a:moveTo>
                  <a:pt x="0" y="56"/>
                </a:moveTo>
                <a:lnTo>
                  <a:pt x="0" y="0"/>
                </a:lnTo>
                <a:lnTo>
                  <a:pt x="128" y="0"/>
                </a:lnTo>
                <a:lnTo>
                  <a:pt x="128" y="6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H="1">
            <a:off x="2133600" y="1905000"/>
            <a:ext cx="0" cy="43434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3886200" y="1836738"/>
            <a:ext cx="0" cy="434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7772400" y="1836738"/>
            <a:ext cx="0" cy="434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019550" y="762000"/>
            <a:ext cx="11620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Fallujah</a:t>
            </a:r>
          </a:p>
          <a:p>
            <a:pPr algn="ctr"/>
            <a:r>
              <a:rPr lang="en-US" b="1"/>
              <a:t>Environs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467350" y="838200"/>
            <a:ext cx="10096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Ramadi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619250" y="852488"/>
            <a:ext cx="10477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Fallujah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>
            <a:off x="6705600" y="1836738"/>
            <a:ext cx="0" cy="434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757596" y="762000"/>
            <a:ext cx="1091004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Western</a:t>
            </a:r>
          </a:p>
          <a:p>
            <a:pPr algn="ctr"/>
            <a:r>
              <a:rPr lang="en-US" b="1"/>
              <a:t>AO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H="1">
            <a:off x="5257800" y="1836738"/>
            <a:ext cx="0" cy="434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956550" y="838200"/>
            <a:ext cx="10350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N. Babil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7750999" y="3705225"/>
            <a:ext cx="51276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/>
              <a:t> 118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5088" y="6016625"/>
            <a:ext cx="2540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1"/>
              <a:t>1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660400" y="6007100"/>
            <a:ext cx="254000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1"/>
              <a:t>1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39713" y="5819775"/>
            <a:ext cx="487362" cy="355600"/>
            <a:chOff x="959" y="3319"/>
            <a:chExt cx="307" cy="224"/>
          </a:xfrm>
        </p:grpSpPr>
        <p:sp>
          <p:nvSpPr>
            <p:cNvPr id="6163" name="Freeform 19"/>
            <p:cNvSpPr>
              <a:spLocks/>
            </p:cNvSpPr>
            <p:nvPr/>
          </p:nvSpPr>
          <p:spPr bwMode="auto">
            <a:xfrm>
              <a:off x="959" y="3354"/>
              <a:ext cx="307" cy="1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371" h="241">
                  <a:moveTo>
                    <a:pt x="0" y="0"/>
                  </a:moveTo>
                  <a:lnTo>
                    <a:pt x="370" y="0"/>
                  </a:lnTo>
                  <a:lnTo>
                    <a:pt x="37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auto">
            <a:xfrm>
              <a:off x="981" y="3371"/>
              <a:ext cx="269" cy="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auto">
            <a:xfrm>
              <a:off x="981" y="3373"/>
              <a:ext cx="269" cy="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auto">
            <a:xfrm>
              <a:off x="983" y="3470"/>
              <a:ext cx="267" cy="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167" name="AutoShape 23"/>
            <p:cNvSpPr>
              <a:spLocks noChangeArrowheads="1"/>
            </p:cNvSpPr>
            <p:nvPr/>
          </p:nvSpPr>
          <p:spPr bwMode="auto">
            <a:xfrm>
              <a:off x="1102" y="3433"/>
              <a:ext cx="33" cy="29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AutoShape 24"/>
            <p:cNvSpPr>
              <a:spLocks noChangeArrowheads="1"/>
            </p:cNvSpPr>
            <p:nvPr/>
          </p:nvSpPr>
          <p:spPr bwMode="auto">
            <a:xfrm>
              <a:off x="1177" y="3431"/>
              <a:ext cx="35" cy="31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AutoShape 25"/>
            <p:cNvSpPr>
              <a:spLocks noChangeArrowheads="1"/>
            </p:cNvSpPr>
            <p:nvPr/>
          </p:nvSpPr>
          <p:spPr bwMode="auto">
            <a:xfrm>
              <a:off x="1018" y="3433"/>
              <a:ext cx="35" cy="29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Line 26"/>
            <p:cNvSpPr>
              <a:spLocks noChangeShapeType="1"/>
            </p:cNvSpPr>
            <p:nvPr/>
          </p:nvSpPr>
          <p:spPr bwMode="auto">
            <a:xfrm>
              <a:off x="983" y="3378"/>
              <a:ext cx="267" cy="1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Line 27"/>
            <p:cNvSpPr>
              <a:spLocks noChangeShapeType="1"/>
            </p:cNvSpPr>
            <p:nvPr/>
          </p:nvSpPr>
          <p:spPr bwMode="auto">
            <a:xfrm>
              <a:off x="1149" y="3470"/>
              <a:ext cx="101" cy="5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Line 28"/>
            <p:cNvSpPr>
              <a:spLocks noChangeShapeType="1"/>
            </p:cNvSpPr>
            <p:nvPr/>
          </p:nvSpPr>
          <p:spPr bwMode="auto">
            <a:xfrm flipV="1">
              <a:off x="983" y="3381"/>
              <a:ext cx="267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Line 29"/>
            <p:cNvSpPr>
              <a:spLocks noChangeShapeType="1"/>
            </p:cNvSpPr>
            <p:nvPr/>
          </p:nvSpPr>
          <p:spPr bwMode="auto">
            <a:xfrm flipV="1">
              <a:off x="984" y="3471"/>
              <a:ext cx="103" cy="5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Line 30"/>
            <p:cNvSpPr>
              <a:spLocks noChangeShapeType="1"/>
            </p:cNvSpPr>
            <p:nvPr/>
          </p:nvSpPr>
          <p:spPr bwMode="auto">
            <a:xfrm>
              <a:off x="1096" y="3319"/>
              <a:ext cx="0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Line 31"/>
            <p:cNvSpPr>
              <a:spLocks noChangeShapeType="1"/>
            </p:cNvSpPr>
            <p:nvPr/>
          </p:nvSpPr>
          <p:spPr bwMode="auto">
            <a:xfrm>
              <a:off x="1146" y="3319"/>
              <a:ext cx="0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315913" y="6111875"/>
            <a:ext cx="348172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50" b="1"/>
              <a:t>IIF</a:t>
            </a:r>
          </a:p>
        </p:txBody>
      </p:sp>
      <p:grpSp>
        <p:nvGrpSpPr>
          <p:cNvPr id="1250" name="Group 1249"/>
          <p:cNvGrpSpPr/>
          <p:nvPr/>
        </p:nvGrpSpPr>
        <p:grpSpPr>
          <a:xfrm>
            <a:off x="1106487" y="5867400"/>
            <a:ext cx="874713" cy="562550"/>
            <a:chOff x="1106487" y="5867400"/>
            <a:chExt cx="874713" cy="562550"/>
          </a:xfrm>
        </p:grpSpPr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1312862" y="5867400"/>
              <a:ext cx="487363" cy="355600"/>
              <a:chOff x="2193" y="1776"/>
              <a:chExt cx="390" cy="317"/>
            </a:xfrm>
          </p:grpSpPr>
          <p:sp>
            <p:nvSpPr>
              <p:cNvPr id="6179" name="Freeform 35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80" name="Freeform 36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81" name="Freeform 37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82" name="Freeform 38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83" name="AutoShape 39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4" name="AutoShape 40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" name="AutoShape 41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6" name="Line 42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7" name="Line 43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8" name="Line 44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9" name="Line 45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0" name="Line 46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1" name="Line 47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92" name="Text Box 48"/>
            <p:cNvSpPr txBox="1">
              <a:spLocks noChangeArrowheads="1"/>
            </p:cNvSpPr>
            <p:nvPr/>
          </p:nvSpPr>
          <p:spPr bwMode="auto">
            <a:xfrm>
              <a:off x="1106487" y="6024968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4</a:t>
              </a:r>
            </a:p>
          </p:txBody>
        </p:sp>
        <p:sp>
          <p:nvSpPr>
            <p:cNvPr id="6193" name="Text Box 49"/>
            <p:cNvSpPr txBox="1">
              <a:spLocks noChangeArrowheads="1"/>
            </p:cNvSpPr>
            <p:nvPr/>
          </p:nvSpPr>
          <p:spPr bwMode="auto">
            <a:xfrm>
              <a:off x="1727200" y="6015443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1</a:t>
              </a:r>
            </a:p>
          </p:txBody>
        </p:sp>
        <p:sp>
          <p:nvSpPr>
            <p:cNvPr id="6194" name="Text Box 50"/>
            <p:cNvSpPr txBox="1">
              <a:spLocks noChangeArrowheads="1"/>
            </p:cNvSpPr>
            <p:nvPr/>
          </p:nvSpPr>
          <p:spPr bwMode="auto">
            <a:xfrm>
              <a:off x="1382712" y="6168340"/>
              <a:ext cx="348172" cy="2616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IIF</a:t>
              </a:r>
            </a:p>
          </p:txBody>
        </p:sp>
      </p:grpSp>
      <p:grpSp>
        <p:nvGrpSpPr>
          <p:cNvPr id="807" name="Group 806"/>
          <p:cNvGrpSpPr/>
          <p:nvPr/>
        </p:nvGrpSpPr>
        <p:grpSpPr>
          <a:xfrm>
            <a:off x="2104340" y="5048250"/>
            <a:ext cx="878573" cy="569585"/>
            <a:chOff x="2104340" y="5048250"/>
            <a:chExt cx="878573" cy="569585"/>
          </a:xfrm>
        </p:grpSpPr>
        <p:grpSp>
          <p:nvGrpSpPr>
            <p:cNvPr id="7" name="Group 52"/>
            <p:cNvGrpSpPr>
              <a:grpSpLocks/>
            </p:cNvGrpSpPr>
            <p:nvPr/>
          </p:nvGrpSpPr>
          <p:grpSpPr bwMode="auto">
            <a:xfrm>
              <a:off x="2300288" y="5048250"/>
              <a:ext cx="487363" cy="355600"/>
              <a:chOff x="2193" y="1776"/>
              <a:chExt cx="390" cy="317"/>
            </a:xfrm>
          </p:grpSpPr>
          <p:sp>
            <p:nvSpPr>
              <p:cNvPr id="6197" name="Freeform 53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98" name="Freeform 54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99" name="Freeform 55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00" name="Freeform 56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01" name="AutoShape 57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2" name="AutoShape 58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3" name="AutoShape 59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4" name="Line 60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5" name="Line 61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6" name="Line 62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7" name="Line 63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8" name="Line 64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9" name="Line 65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10" name="Text Box 66"/>
            <p:cNvSpPr txBox="1">
              <a:spLocks noChangeArrowheads="1"/>
            </p:cNvSpPr>
            <p:nvPr/>
          </p:nvSpPr>
          <p:spPr bwMode="auto">
            <a:xfrm>
              <a:off x="2104340" y="5210175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6211" name="Text Box 67"/>
            <p:cNvSpPr txBox="1">
              <a:spLocks noChangeArrowheads="1"/>
            </p:cNvSpPr>
            <p:nvPr/>
          </p:nvSpPr>
          <p:spPr bwMode="auto">
            <a:xfrm>
              <a:off x="2728913" y="5200650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1</a:t>
              </a:r>
            </a:p>
          </p:txBody>
        </p:sp>
        <p:sp>
          <p:nvSpPr>
            <p:cNvPr id="6212" name="Text Box 68"/>
            <p:cNvSpPr txBox="1">
              <a:spLocks noChangeArrowheads="1"/>
            </p:cNvSpPr>
            <p:nvPr/>
          </p:nvSpPr>
          <p:spPr bwMode="auto">
            <a:xfrm>
              <a:off x="2384425" y="5356225"/>
              <a:ext cx="348172" cy="2616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IIF</a:t>
              </a:r>
            </a:p>
          </p:txBody>
        </p:sp>
      </p:grpSp>
      <p:grpSp>
        <p:nvGrpSpPr>
          <p:cNvPr id="809" name="Group 808"/>
          <p:cNvGrpSpPr/>
          <p:nvPr/>
        </p:nvGrpSpPr>
        <p:grpSpPr>
          <a:xfrm>
            <a:off x="2984670" y="4518497"/>
            <a:ext cx="849313" cy="574348"/>
            <a:chOff x="2984670" y="4518497"/>
            <a:chExt cx="849313" cy="574348"/>
          </a:xfrm>
        </p:grpSpPr>
        <p:grpSp>
          <p:nvGrpSpPr>
            <p:cNvPr id="9" name="Group 70"/>
            <p:cNvGrpSpPr>
              <a:grpSpLocks/>
            </p:cNvGrpSpPr>
            <p:nvPr/>
          </p:nvGrpSpPr>
          <p:grpSpPr bwMode="auto">
            <a:xfrm>
              <a:off x="3167233" y="4518497"/>
              <a:ext cx="487363" cy="355600"/>
              <a:chOff x="2193" y="1776"/>
              <a:chExt cx="390" cy="317"/>
            </a:xfrm>
          </p:grpSpPr>
          <p:sp>
            <p:nvSpPr>
              <p:cNvPr id="6215" name="Freeform 71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16" name="Freeform 72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17" name="Freeform 73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18" name="Freeform 74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19" name="AutoShape 75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0" name="AutoShape 76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1" name="AutoShape 77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2" name="Line 78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3" name="Line 79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4" name="Line 80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5" name="Line 81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6" name="Line 82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7" name="Line 83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28" name="Text Box 84"/>
            <p:cNvSpPr txBox="1">
              <a:spLocks noChangeArrowheads="1"/>
            </p:cNvSpPr>
            <p:nvPr/>
          </p:nvSpPr>
          <p:spPr bwMode="auto">
            <a:xfrm>
              <a:off x="2984670" y="4672715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5</a:t>
              </a:r>
            </a:p>
          </p:txBody>
        </p:sp>
        <p:sp>
          <p:nvSpPr>
            <p:cNvPr id="6229" name="Text Box 85"/>
            <p:cNvSpPr txBox="1">
              <a:spLocks noChangeArrowheads="1"/>
            </p:cNvSpPr>
            <p:nvPr/>
          </p:nvSpPr>
          <p:spPr bwMode="auto">
            <a:xfrm>
              <a:off x="3579983" y="4663190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3</a:t>
              </a:r>
            </a:p>
          </p:txBody>
        </p:sp>
        <p:sp>
          <p:nvSpPr>
            <p:cNvPr id="6230" name="Text Box 86"/>
            <p:cNvSpPr txBox="1">
              <a:spLocks noChangeArrowheads="1"/>
            </p:cNvSpPr>
            <p:nvPr/>
          </p:nvSpPr>
          <p:spPr bwMode="auto">
            <a:xfrm>
              <a:off x="3222795" y="4831235"/>
              <a:ext cx="412292" cy="2616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IAF</a:t>
              </a:r>
            </a:p>
          </p:txBody>
        </p:sp>
      </p:grpSp>
      <p:grpSp>
        <p:nvGrpSpPr>
          <p:cNvPr id="953" name="Group 952"/>
          <p:cNvGrpSpPr/>
          <p:nvPr/>
        </p:nvGrpSpPr>
        <p:grpSpPr>
          <a:xfrm>
            <a:off x="4214807" y="5535613"/>
            <a:ext cx="863600" cy="569828"/>
            <a:chOff x="4214807" y="5535613"/>
            <a:chExt cx="863600" cy="569828"/>
          </a:xfrm>
        </p:grpSpPr>
        <p:grpSp>
          <p:nvGrpSpPr>
            <p:cNvPr id="11" name="Group 88"/>
            <p:cNvGrpSpPr>
              <a:grpSpLocks/>
            </p:cNvGrpSpPr>
            <p:nvPr/>
          </p:nvGrpSpPr>
          <p:grpSpPr bwMode="auto">
            <a:xfrm>
              <a:off x="4397370" y="5535613"/>
              <a:ext cx="487363" cy="355600"/>
              <a:chOff x="2193" y="1776"/>
              <a:chExt cx="390" cy="317"/>
            </a:xfrm>
          </p:grpSpPr>
          <p:sp>
            <p:nvSpPr>
              <p:cNvPr id="6233" name="Freeform 89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34" name="Freeform 90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35" name="Freeform 91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36" name="Freeform 92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37" name="AutoShape 93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8" name="AutoShape 94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9" name="AutoShape 95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0" name="Line 96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1" name="Line 97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2" name="Line 98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3" name="Line 99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4" name="Line 100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5" name="Line 101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6" name="Text Box 102"/>
            <p:cNvSpPr txBox="1">
              <a:spLocks noChangeArrowheads="1"/>
            </p:cNvSpPr>
            <p:nvPr/>
          </p:nvSpPr>
          <p:spPr bwMode="auto">
            <a:xfrm>
              <a:off x="42148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6</a:t>
              </a:r>
            </a:p>
          </p:txBody>
        </p:sp>
        <p:sp>
          <p:nvSpPr>
            <p:cNvPr id="6247" name="Text Box 103"/>
            <p:cNvSpPr txBox="1">
              <a:spLocks noChangeArrowheads="1"/>
            </p:cNvSpPr>
            <p:nvPr/>
          </p:nvSpPr>
          <p:spPr bwMode="auto">
            <a:xfrm>
              <a:off x="48244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3</a:t>
              </a:r>
            </a:p>
          </p:txBody>
        </p:sp>
        <p:sp>
          <p:nvSpPr>
            <p:cNvPr id="6248" name="Text Box 104"/>
            <p:cNvSpPr txBox="1">
              <a:spLocks noChangeArrowheads="1"/>
            </p:cNvSpPr>
            <p:nvPr/>
          </p:nvSpPr>
          <p:spPr bwMode="auto">
            <a:xfrm>
              <a:off x="4479920" y="5851525"/>
              <a:ext cx="401072" cy="25391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IAF</a:t>
              </a:r>
            </a:p>
          </p:txBody>
        </p:sp>
      </p:grpSp>
      <p:sp>
        <p:nvSpPr>
          <p:cNvPr id="6249" name="Rectangle 105"/>
          <p:cNvSpPr>
            <a:spLocks noChangeArrowheads="1"/>
          </p:cNvSpPr>
          <p:nvPr/>
        </p:nvSpPr>
        <p:spPr bwMode="auto">
          <a:xfrm>
            <a:off x="7848600" y="5213350"/>
            <a:ext cx="1219200" cy="7143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50" name="Rectangle 106"/>
          <p:cNvSpPr>
            <a:spLocks noChangeArrowheads="1"/>
          </p:cNvSpPr>
          <p:nvPr/>
        </p:nvSpPr>
        <p:spPr bwMode="auto">
          <a:xfrm>
            <a:off x="7886700" y="5181600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DIV RESERVE</a:t>
            </a:r>
          </a:p>
        </p:txBody>
      </p:sp>
      <p:sp>
        <p:nvSpPr>
          <p:cNvPr id="6267" name="Rectangle 123"/>
          <p:cNvSpPr>
            <a:spLocks noChangeArrowheads="1"/>
          </p:cNvSpPr>
          <p:nvPr/>
        </p:nvSpPr>
        <p:spPr bwMode="auto">
          <a:xfrm>
            <a:off x="3921125" y="6096000"/>
            <a:ext cx="1336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GEN. SUPPORT</a:t>
            </a:r>
          </a:p>
        </p:txBody>
      </p:sp>
      <p:sp>
        <p:nvSpPr>
          <p:cNvPr id="6268" name="Rectangle 124"/>
          <p:cNvSpPr>
            <a:spLocks noChangeArrowheads="1"/>
          </p:cNvSpPr>
          <p:nvPr/>
        </p:nvSpPr>
        <p:spPr bwMode="auto">
          <a:xfrm>
            <a:off x="3873500" y="6096000"/>
            <a:ext cx="1384300" cy="6858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5" name="Group 804"/>
          <p:cNvGrpSpPr/>
          <p:nvPr/>
        </p:nvGrpSpPr>
        <p:grpSpPr>
          <a:xfrm>
            <a:off x="60325" y="6324600"/>
            <a:ext cx="628650" cy="552450"/>
            <a:chOff x="60325" y="6324600"/>
            <a:chExt cx="628650" cy="552450"/>
          </a:xfrm>
        </p:grpSpPr>
        <p:sp>
          <p:nvSpPr>
            <p:cNvPr id="6282" name="Text Box 138"/>
            <p:cNvSpPr txBox="1">
              <a:spLocks noChangeArrowheads="1"/>
            </p:cNvSpPr>
            <p:nvPr/>
          </p:nvSpPr>
          <p:spPr bwMode="auto">
            <a:xfrm>
              <a:off x="60325" y="6507163"/>
              <a:ext cx="239713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I</a:t>
              </a:r>
            </a:p>
          </p:txBody>
        </p:sp>
        <p:sp>
          <p:nvSpPr>
            <p:cNvPr id="6294" name="Text Box 150"/>
            <p:cNvSpPr txBox="1">
              <a:spLocks noChangeArrowheads="1"/>
            </p:cNvSpPr>
            <p:nvPr/>
          </p:nvSpPr>
          <p:spPr bwMode="auto">
            <a:xfrm>
              <a:off x="260350" y="6632575"/>
              <a:ext cx="409575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/>
                <a:t>ING</a:t>
              </a:r>
            </a:p>
          </p:txBody>
        </p:sp>
        <p:grpSp>
          <p:nvGrpSpPr>
            <p:cNvPr id="804" name="Group 803"/>
            <p:cNvGrpSpPr/>
            <p:nvPr/>
          </p:nvGrpSpPr>
          <p:grpSpPr>
            <a:xfrm>
              <a:off x="228600" y="6324600"/>
              <a:ext cx="460375" cy="363538"/>
              <a:chOff x="225425" y="6324600"/>
              <a:chExt cx="460375" cy="363538"/>
            </a:xfrm>
          </p:grpSpPr>
          <p:sp>
            <p:nvSpPr>
              <p:cNvPr id="6283" name="Freeform 139"/>
              <p:cNvSpPr>
                <a:spLocks/>
              </p:cNvSpPr>
              <p:nvPr/>
            </p:nvSpPr>
            <p:spPr bwMode="auto">
              <a:xfrm>
                <a:off x="225425" y="6400800"/>
                <a:ext cx="460375" cy="2873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84" name="Freeform 140"/>
              <p:cNvSpPr>
                <a:spLocks/>
              </p:cNvSpPr>
              <p:nvPr/>
            </p:nvSpPr>
            <p:spPr bwMode="auto">
              <a:xfrm>
                <a:off x="258763" y="6426200"/>
                <a:ext cx="403225" cy="2397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85" name="Freeform 141"/>
              <p:cNvSpPr>
                <a:spLocks/>
              </p:cNvSpPr>
              <p:nvPr/>
            </p:nvSpPr>
            <p:spPr bwMode="auto">
              <a:xfrm>
                <a:off x="258763" y="6429375"/>
                <a:ext cx="403225" cy="889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86" name="Freeform 142"/>
              <p:cNvSpPr>
                <a:spLocks/>
              </p:cNvSpPr>
              <p:nvPr/>
            </p:nvSpPr>
            <p:spPr bwMode="auto">
              <a:xfrm>
                <a:off x="261938" y="6577013"/>
                <a:ext cx="400050" cy="889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87" name="AutoShape 143"/>
              <p:cNvSpPr>
                <a:spLocks noChangeArrowheads="1"/>
              </p:cNvSpPr>
              <p:nvPr/>
            </p:nvSpPr>
            <p:spPr bwMode="auto">
              <a:xfrm>
                <a:off x="439738" y="6521450"/>
                <a:ext cx="49213" cy="44450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8" name="AutoShape 144"/>
              <p:cNvSpPr>
                <a:spLocks noChangeArrowheads="1"/>
              </p:cNvSpPr>
              <p:nvPr/>
            </p:nvSpPr>
            <p:spPr bwMode="auto">
              <a:xfrm>
                <a:off x="552450" y="6518275"/>
                <a:ext cx="52388" cy="47625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9" name="AutoShape 145"/>
              <p:cNvSpPr>
                <a:spLocks noChangeArrowheads="1"/>
              </p:cNvSpPr>
              <p:nvPr/>
            </p:nvSpPr>
            <p:spPr bwMode="auto">
              <a:xfrm>
                <a:off x="314325" y="6521450"/>
                <a:ext cx="52388" cy="44450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0" name="Line 146"/>
              <p:cNvSpPr>
                <a:spLocks noChangeShapeType="1"/>
              </p:cNvSpPr>
              <p:nvPr/>
            </p:nvSpPr>
            <p:spPr bwMode="auto">
              <a:xfrm>
                <a:off x="261938" y="6437313"/>
                <a:ext cx="400050" cy="220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1" name="Line 147"/>
              <p:cNvSpPr>
                <a:spLocks noChangeShapeType="1"/>
              </p:cNvSpPr>
              <p:nvPr/>
            </p:nvSpPr>
            <p:spPr bwMode="auto">
              <a:xfrm>
                <a:off x="509588" y="6577013"/>
                <a:ext cx="152400" cy="889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2" name="Line 148"/>
              <p:cNvSpPr>
                <a:spLocks noChangeShapeType="1"/>
              </p:cNvSpPr>
              <p:nvPr/>
            </p:nvSpPr>
            <p:spPr bwMode="auto">
              <a:xfrm flipV="1">
                <a:off x="261938" y="6442075"/>
                <a:ext cx="400050" cy="2238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3" name="Line 149"/>
              <p:cNvSpPr>
                <a:spLocks noChangeShapeType="1"/>
              </p:cNvSpPr>
              <p:nvPr/>
            </p:nvSpPr>
            <p:spPr bwMode="auto">
              <a:xfrm flipV="1">
                <a:off x="263525" y="6578600"/>
                <a:ext cx="153988" cy="889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5" name="Line 151"/>
              <p:cNvSpPr>
                <a:spLocks noChangeShapeType="1"/>
              </p:cNvSpPr>
              <p:nvPr/>
            </p:nvSpPr>
            <p:spPr bwMode="auto">
              <a:xfrm flipV="1">
                <a:off x="441325" y="6324600"/>
                <a:ext cx="0" cy="762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56" name="Group 1255"/>
          <p:cNvGrpSpPr/>
          <p:nvPr/>
        </p:nvGrpSpPr>
        <p:grpSpPr>
          <a:xfrm>
            <a:off x="5715000" y="3438525"/>
            <a:ext cx="490545" cy="510848"/>
            <a:chOff x="5715000" y="3438525"/>
            <a:chExt cx="490545" cy="510848"/>
          </a:xfrm>
        </p:grpSpPr>
        <p:sp>
          <p:nvSpPr>
            <p:cNvPr id="6315" name="Freeform 171"/>
            <p:cNvSpPr>
              <a:spLocks/>
            </p:cNvSpPr>
            <p:nvPr/>
          </p:nvSpPr>
          <p:spPr bwMode="auto">
            <a:xfrm>
              <a:off x="5715000" y="3438525"/>
              <a:ext cx="487363" cy="3000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371" h="241">
                  <a:moveTo>
                    <a:pt x="0" y="0"/>
                  </a:moveTo>
                  <a:lnTo>
                    <a:pt x="370" y="0"/>
                  </a:lnTo>
                  <a:lnTo>
                    <a:pt x="37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316" name="Freeform 172"/>
            <p:cNvSpPr>
              <a:spLocks/>
            </p:cNvSpPr>
            <p:nvPr/>
          </p:nvSpPr>
          <p:spPr bwMode="auto">
            <a:xfrm>
              <a:off x="5749925" y="3465513"/>
              <a:ext cx="427038" cy="2492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317" name="Freeform 173"/>
            <p:cNvSpPr>
              <a:spLocks/>
            </p:cNvSpPr>
            <p:nvPr/>
          </p:nvSpPr>
          <p:spPr bwMode="auto">
            <a:xfrm>
              <a:off x="5749925" y="3468688"/>
              <a:ext cx="42703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318" name="Freeform 174"/>
            <p:cNvSpPr>
              <a:spLocks/>
            </p:cNvSpPr>
            <p:nvPr/>
          </p:nvSpPr>
          <p:spPr bwMode="auto">
            <a:xfrm>
              <a:off x="5753100" y="3622675"/>
              <a:ext cx="423863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319" name="AutoShape 175"/>
            <p:cNvSpPr>
              <a:spLocks noChangeArrowheads="1"/>
            </p:cNvSpPr>
            <p:nvPr/>
          </p:nvSpPr>
          <p:spPr bwMode="auto">
            <a:xfrm>
              <a:off x="5942013" y="3563938"/>
              <a:ext cx="52388" cy="46037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0" name="AutoShape 176"/>
            <p:cNvSpPr>
              <a:spLocks noChangeArrowheads="1"/>
            </p:cNvSpPr>
            <p:nvPr/>
          </p:nvSpPr>
          <p:spPr bwMode="auto">
            <a:xfrm>
              <a:off x="6061075" y="3560763"/>
              <a:ext cx="55563" cy="49212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1" name="AutoShape 177"/>
            <p:cNvSpPr>
              <a:spLocks noChangeArrowheads="1"/>
            </p:cNvSpPr>
            <p:nvPr/>
          </p:nvSpPr>
          <p:spPr bwMode="auto">
            <a:xfrm>
              <a:off x="5808663" y="3563938"/>
              <a:ext cx="55563" cy="46037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2" name="Line 178"/>
            <p:cNvSpPr>
              <a:spLocks noChangeShapeType="1"/>
            </p:cNvSpPr>
            <p:nvPr/>
          </p:nvSpPr>
          <p:spPr bwMode="auto">
            <a:xfrm>
              <a:off x="5753100" y="3476625"/>
              <a:ext cx="423863" cy="230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23" name="Line 179"/>
            <p:cNvSpPr>
              <a:spLocks noChangeShapeType="1"/>
            </p:cNvSpPr>
            <p:nvPr/>
          </p:nvSpPr>
          <p:spPr bwMode="auto">
            <a:xfrm>
              <a:off x="6016625" y="3622675"/>
              <a:ext cx="160338" cy="920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24" name="Line 180"/>
            <p:cNvSpPr>
              <a:spLocks noChangeShapeType="1"/>
            </p:cNvSpPr>
            <p:nvPr/>
          </p:nvSpPr>
          <p:spPr bwMode="auto">
            <a:xfrm flipV="1">
              <a:off x="5753100" y="3481388"/>
              <a:ext cx="423863" cy="233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25" name="Line 181"/>
            <p:cNvSpPr>
              <a:spLocks noChangeShapeType="1"/>
            </p:cNvSpPr>
            <p:nvPr/>
          </p:nvSpPr>
          <p:spPr bwMode="auto">
            <a:xfrm flipV="1">
              <a:off x="5754688" y="3624263"/>
              <a:ext cx="163513" cy="920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26" name="Text Box 182"/>
            <p:cNvSpPr txBox="1">
              <a:spLocks noChangeArrowheads="1"/>
            </p:cNvSpPr>
            <p:nvPr/>
          </p:nvSpPr>
          <p:spPr bwMode="auto">
            <a:xfrm>
              <a:off x="5797550" y="3698875"/>
              <a:ext cx="18415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000"/>
            </a:p>
          </p:txBody>
        </p:sp>
        <p:sp>
          <p:nvSpPr>
            <p:cNvPr id="6327" name="Text Box 183"/>
            <p:cNvSpPr txBox="1">
              <a:spLocks noChangeArrowheads="1"/>
            </p:cNvSpPr>
            <p:nvPr/>
          </p:nvSpPr>
          <p:spPr bwMode="auto">
            <a:xfrm>
              <a:off x="5745163" y="3687763"/>
              <a:ext cx="460382" cy="2616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SSF</a:t>
              </a:r>
            </a:p>
          </p:txBody>
        </p:sp>
      </p:grpSp>
      <p:sp>
        <p:nvSpPr>
          <p:cNvPr id="6413" name="Text Box 269"/>
          <p:cNvSpPr txBox="1">
            <a:spLocks noChangeArrowheads="1"/>
          </p:cNvSpPr>
          <p:nvPr/>
        </p:nvSpPr>
        <p:spPr bwMode="auto">
          <a:xfrm>
            <a:off x="3171900" y="2302620"/>
            <a:ext cx="460382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50" b="1"/>
              <a:t>SSF</a:t>
            </a:r>
          </a:p>
        </p:txBody>
      </p:sp>
      <p:grpSp>
        <p:nvGrpSpPr>
          <p:cNvPr id="1089" name="Group 1088"/>
          <p:cNvGrpSpPr/>
          <p:nvPr/>
        </p:nvGrpSpPr>
        <p:grpSpPr>
          <a:xfrm>
            <a:off x="3153830" y="2069316"/>
            <a:ext cx="487363" cy="300038"/>
            <a:chOff x="3124200" y="2493963"/>
            <a:chExt cx="487363" cy="300038"/>
          </a:xfrm>
        </p:grpSpPr>
        <p:sp>
          <p:nvSpPr>
            <p:cNvPr id="6403" name="Freeform 259"/>
            <p:cNvSpPr>
              <a:spLocks/>
            </p:cNvSpPr>
            <p:nvPr/>
          </p:nvSpPr>
          <p:spPr bwMode="auto">
            <a:xfrm>
              <a:off x="3124200" y="2493963"/>
              <a:ext cx="487363" cy="300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371" h="241">
                  <a:moveTo>
                    <a:pt x="0" y="0"/>
                  </a:moveTo>
                  <a:lnTo>
                    <a:pt x="370" y="0"/>
                  </a:lnTo>
                  <a:lnTo>
                    <a:pt x="37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404" name="Freeform 260"/>
            <p:cNvSpPr>
              <a:spLocks/>
            </p:cNvSpPr>
            <p:nvPr/>
          </p:nvSpPr>
          <p:spPr bwMode="auto">
            <a:xfrm>
              <a:off x="3159125" y="2520950"/>
              <a:ext cx="427038" cy="2492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405" name="Freeform 261"/>
            <p:cNvSpPr>
              <a:spLocks/>
            </p:cNvSpPr>
            <p:nvPr/>
          </p:nvSpPr>
          <p:spPr bwMode="auto">
            <a:xfrm>
              <a:off x="3162300" y="2678113"/>
              <a:ext cx="423863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6406" name="AutoShape 262"/>
            <p:cNvSpPr>
              <a:spLocks noChangeArrowheads="1"/>
            </p:cNvSpPr>
            <p:nvPr/>
          </p:nvSpPr>
          <p:spPr bwMode="auto">
            <a:xfrm>
              <a:off x="3351213" y="2619375"/>
              <a:ext cx="52388" cy="46038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7" name="AutoShape 263"/>
            <p:cNvSpPr>
              <a:spLocks noChangeArrowheads="1"/>
            </p:cNvSpPr>
            <p:nvPr/>
          </p:nvSpPr>
          <p:spPr bwMode="auto">
            <a:xfrm>
              <a:off x="3470275" y="2616200"/>
              <a:ext cx="55563" cy="49213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8" name="AutoShape 264"/>
            <p:cNvSpPr>
              <a:spLocks noChangeArrowheads="1"/>
            </p:cNvSpPr>
            <p:nvPr/>
          </p:nvSpPr>
          <p:spPr bwMode="auto">
            <a:xfrm>
              <a:off x="3217863" y="2619375"/>
              <a:ext cx="55563" cy="46038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9" name="Line 265"/>
            <p:cNvSpPr>
              <a:spLocks noChangeShapeType="1"/>
            </p:cNvSpPr>
            <p:nvPr/>
          </p:nvSpPr>
          <p:spPr bwMode="auto">
            <a:xfrm>
              <a:off x="3162300" y="2532063"/>
              <a:ext cx="423863" cy="230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10" name="Line 266"/>
            <p:cNvSpPr>
              <a:spLocks noChangeShapeType="1"/>
            </p:cNvSpPr>
            <p:nvPr/>
          </p:nvSpPr>
          <p:spPr bwMode="auto">
            <a:xfrm>
              <a:off x="3425825" y="2678113"/>
              <a:ext cx="160338" cy="920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11" name="Line 267"/>
            <p:cNvSpPr>
              <a:spLocks noChangeShapeType="1"/>
            </p:cNvSpPr>
            <p:nvPr/>
          </p:nvSpPr>
          <p:spPr bwMode="auto">
            <a:xfrm flipV="1">
              <a:off x="3162300" y="2536825"/>
              <a:ext cx="423863" cy="233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12" name="Line 268"/>
            <p:cNvSpPr>
              <a:spLocks noChangeShapeType="1"/>
            </p:cNvSpPr>
            <p:nvPr/>
          </p:nvSpPr>
          <p:spPr bwMode="auto">
            <a:xfrm flipV="1">
              <a:off x="3163888" y="2679700"/>
              <a:ext cx="163513" cy="920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14" name="Freeform 270"/>
            <p:cNvSpPr>
              <a:spLocks/>
            </p:cNvSpPr>
            <p:nvPr/>
          </p:nvSpPr>
          <p:spPr bwMode="auto">
            <a:xfrm>
              <a:off x="3159125" y="2524125"/>
              <a:ext cx="42703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" y="0"/>
                </a:cxn>
                <a:cxn ang="0">
                  <a:pos x="370" y="243"/>
                </a:cxn>
                <a:cxn ang="0">
                  <a:pos x="0" y="243"/>
                </a:cxn>
                <a:cxn ang="0">
                  <a:pos x="0" y="0"/>
                </a:cxn>
              </a:cxnLst>
              <a:rect l="0" t="0" r="r" b="b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</p:grpSp>
      <p:sp>
        <p:nvSpPr>
          <p:cNvPr id="6491" name="Text Box 347"/>
          <p:cNvSpPr txBox="1">
            <a:spLocks noChangeArrowheads="1"/>
          </p:cNvSpPr>
          <p:nvPr/>
        </p:nvSpPr>
        <p:spPr bwMode="auto">
          <a:xfrm>
            <a:off x="615569" y="4449765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</a:t>
            </a:r>
          </a:p>
        </p:txBody>
      </p:sp>
      <p:sp>
        <p:nvSpPr>
          <p:cNvPr id="6505" name="Text Box 361"/>
          <p:cNvSpPr txBox="1">
            <a:spLocks noChangeArrowheads="1"/>
          </p:cNvSpPr>
          <p:nvPr/>
        </p:nvSpPr>
        <p:spPr bwMode="auto">
          <a:xfrm>
            <a:off x="689801" y="5592762"/>
            <a:ext cx="2936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B</a:t>
            </a:r>
          </a:p>
        </p:txBody>
      </p:sp>
      <p:sp>
        <p:nvSpPr>
          <p:cNvPr id="6512" name="Text Box 368"/>
          <p:cNvSpPr txBox="1">
            <a:spLocks noChangeArrowheads="1"/>
          </p:cNvSpPr>
          <p:nvPr/>
        </p:nvSpPr>
        <p:spPr bwMode="auto">
          <a:xfrm>
            <a:off x="689864" y="5430202"/>
            <a:ext cx="293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A</a:t>
            </a:r>
          </a:p>
        </p:txBody>
      </p:sp>
      <p:grpSp>
        <p:nvGrpSpPr>
          <p:cNvPr id="1330" name="Group 1329"/>
          <p:cNvGrpSpPr/>
          <p:nvPr/>
        </p:nvGrpSpPr>
        <p:grpSpPr>
          <a:xfrm>
            <a:off x="0" y="1676400"/>
            <a:ext cx="695326" cy="741279"/>
            <a:chOff x="0" y="1676400"/>
            <a:chExt cx="695326" cy="741279"/>
          </a:xfrm>
        </p:grpSpPr>
        <p:sp>
          <p:nvSpPr>
            <p:cNvPr id="6561" name="Text Box 417"/>
            <p:cNvSpPr txBox="1">
              <a:spLocks noChangeArrowheads="1"/>
            </p:cNvSpPr>
            <p:nvPr/>
          </p:nvSpPr>
          <p:spPr bwMode="auto">
            <a:xfrm>
              <a:off x="0" y="1981948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1</a:t>
              </a:r>
            </a:p>
          </p:txBody>
        </p:sp>
        <p:grpSp>
          <p:nvGrpSpPr>
            <p:cNvPr id="1328" name="Group 1327"/>
            <p:cNvGrpSpPr/>
            <p:nvPr/>
          </p:nvGrpSpPr>
          <p:grpSpPr>
            <a:xfrm>
              <a:off x="207963" y="1676400"/>
              <a:ext cx="487363" cy="741279"/>
              <a:chOff x="207963" y="1676400"/>
              <a:chExt cx="487363" cy="741279"/>
            </a:xfrm>
          </p:grpSpPr>
          <p:sp>
            <p:nvSpPr>
              <p:cNvPr id="6549" name="Text Box 405"/>
              <p:cNvSpPr txBox="1">
                <a:spLocks noChangeArrowheads="1"/>
              </p:cNvSpPr>
              <p:nvPr/>
            </p:nvSpPr>
            <p:spPr bwMode="auto">
              <a:xfrm>
                <a:off x="292380" y="1676400"/>
                <a:ext cx="336550" cy="27463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>
                    <a:latin typeface="Albertus Extra Bold" pitchFamily="34" charset="0"/>
                  </a:rPr>
                  <a:t>x</a:t>
                </a:r>
              </a:p>
            </p:txBody>
          </p:sp>
          <p:sp>
            <p:nvSpPr>
              <p:cNvPr id="6550" name="Freeform 406"/>
              <p:cNvSpPr>
                <a:spLocks/>
              </p:cNvSpPr>
              <p:nvPr/>
            </p:nvSpPr>
            <p:spPr bwMode="auto">
              <a:xfrm>
                <a:off x="207963" y="1879600"/>
                <a:ext cx="487363" cy="3317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51" name="Freeform 407"/>
              <p:cNvSpPr>
                <a:spLocks/>
              </p:cNvSpPr>
              <p:nvPr/>
            </p:nvSpPr>
            <p:spPr bwMode="auto">
              <a:xfrm>
                <a:off x="242888" y="1909763"/>
                <a:ext cx="427038" cy="2746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52" name="Freeform 408"/>
              <p:cNvSpPr>
                <a:spLocks/>
              </p:cNvSpPr>
              <p:nvPr/>
            </p:nvSpPr>
            <p:spPr bwMode="auto">
              <a:xfrm>
                <a:off x="242888" y="1912938"/>
                <a:ext cx="427038" cy="1016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53" name="Freeform 409"/>
              <p:cNvSpPr>
                <a:spLocks/>
              </p:cNvSpPr>
              <p:nvPr/>
            </p:nvSpPr>
            <p:spPr bwMode="auto">
              <a:xfrm>
                <a:off x="246063" y="2082800"/>
                <a:ext cx="423863" cy="1016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54" name="AutoShape 410"/>
              <p:cNvSpPr>
                <a:spLocks noChangeArrowheads="1"/>
              </p:cNvSpPr>
              <p:nvPr/>
            </p:nvSpPr>
            <p:spPr bwMode="auto">
              <a:xfrm>
                <a:off x="434975" y="2017713"/>
                <a:ext cx="52388" cy="50800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5" name="AutoShape 411"/>
              <p:cNvSpPr>
                <a:spLocks noChangeArrowheads="1"/>
              </p:cNvSpPr>
              <p:nvPr/>
            </p:nvSpPr>
            <p:spPr bwMode="auto">
              <a:xfrm>
                <a:off x="554038" y="2014538"/>
                <a:ext cx="55563" cy="53975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6" name="AutoShape 412"/>
              <p:cNvSpPr>
                <a:spLocks noChangeArrowheads="1"/>
              </p:cNvSpPr>
              <p:nvPr/>
            </p:nvSpPr>
            <p:spPr bwMode="auto">
              <a:xfrm>
                <a:off x="301625" y="2017713"/>
                <a:ext cx="55563" cy="50800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7" name="Line 413"/>
              <p:cNvSpPr>
                <a:spLocks noChangeShapeType="1"/>
              </p:cNvSpPr>
              <p:nvPr/>
            </p:nvSpPr>
            <p:spPr bwMode="auto">
              <a:xfrm>
                <a:off x="246063" y="1922463"/>
                <a:ext cx="423863" cy="254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" name="Line 414"/>
              <p:cNvSpPr>
                <a:spLocks noChangeShapeType="1"/>
              </p:cNvSpPr>
              <p:nvPr/>
            </p:nvSpPr>
            <p:spPr bwMode="auto">
              <a:xfrm>
                <a:off x="509588" y="2082800"/>
                <a:ext cx="160338" cy="1016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9" name="Line 415"/>
              <p:cNvSpPr>
                <a:spLocks noChangeShapeType="1"/>
              </p:cNvSpPr>
              <p:nvPr/>
            </p:nvSpPr>
            <p:spPr bwMode="auto">
              <a:xfrm flipV="1">
                <a:off x="246063" y="1927225"/>
                <a:ext cx="423863" cy="257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0" name="Line 416"/>
              <p:cNvSpPr>
                <a:spLocks noChangeShapeType="1"/>
              </p:cNvSpPr>
              <p:nvPr/>
            </p:nvSpPr>
            <p:spPr bwMode="auto">
              <a:xfrm flipV="1">
                <a:off x="247650" y="2084388"/>
                <a:ext cx="163513" cy="1031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2" name="Text Box 418"/>
              <p:cNvSpPr txBox="1">
                <a:spLocks noChangeArrowheads="1"/>
              </p:cNvSpPr>
              <p:nvPr/>
            </p:nvSpPr>
            <p:spPr bwMode="auto">
              <a:xfrm>
                <a:off x="276225" y="2163763"/>
                <a:ext cx="340158" cy="25391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50" b="1"/>
                  <a:t>IIF</a:t>
                </a:r>
              </a:p>
            </p:txBody>
          </p:sp>
        </p:grpSp>
      </p:grpSp>
      <p:sp>
        <p:nvSpPr>
          <p:cNvPr id="6581" name="Text Box 437"/>
          <p:cNvSpPr txBox="1">
            <a:spLocks noChangeArrowheads="1"/>
          </p:cNvSpPr>
          <p:nvPr/>
        </p:nvSpPr>
        <p:spPr bwMode="auto">
          <a:xfrm>
            <a:off x="2535197" y="3352800"/>
            <a:ext cx="285656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(-)</a:t>
            </a:r>
          </a:p>
        </p:txBody>
      </p:sp>
      <p:sp>
        <p:nvSpPr>
          <p:cNvPr id="6590" name="Text Box 446"/>
          <p:cNvSpPr txBox="1">
            <a:spLocks noChangeArrowheads="1"/>
          </p:cNvSpPr>
          <p:nvPr/>
        </p:nvSpPr>
        <p:spPr bwMode="auto">
          <a:xfrm>
            <a:off x="3368787" y="2895600"/>
            <a:ext cx="575799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(-)(Rein)</a:t>
            </a:r>
          </a:p>
        </p:txBody>
      </p:sp>
      <p:sp>
        <p:nvSpPr>
          <p:cNvPr id="6591" name="Text Box 447"/>
          <p:cNvSpPr txBox="1">
            <a:spLocks noChangeArrowheads="1"/>
          </p:cNvSpPr>
          <p:nvPr/>
        </p:nvSpPr>
        <p:spPr bwMode="auto">
          <a:xfrm>
            <a:off x="2852992" y="3158320"/>
            <a:ext cx="37941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  C</a:t>
            </a:r>
          </a:p>
        </p:txBody>
      </p:sp>
      <p:sp>
        <p:nvSpPr>
          <p:cNvPr id="6592" name="Text Box 448"/>
          <p:cNvSpPr txBox="1">
            <a:spLocks noChangeArrowheads="1"/>
          </p:cNvSpPr>
          <p:nvPr/>
        </p:nvSpPr>
        <p:spPr bwMode="auto">
          <a:xfrm>
            <a:off x="3577389" y="3165144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sp>
        <p:nvSpPr>
          <p:cNvPr id="6607" name="Text Box 463"/>
          <p:cNvSpPr txBox="1">
            <a:spLocks noChangeArrowheads="1"/>
          </p:cNvSpPr>
          <p:nvPr/>
        </p:nvSpPr>
        <p:spPr bwMode="auto">
          <a:xfrm>
            <a:off x="2473325" y="4084638"/>
            <a:ext cx="184150" cy="184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600" b="1">
              <a:solidFill>
                <a:schemeClr val="accent2"/>
              </a:solidFill>
            </a:endParaRPr>
          </a:p>
        </p:txBody>
      </p:sp>
      <p:sp>
        <p:nvSpPr>
          <p:cNvPr id="6611" name="Text Box 467"/>
          <p:cNvSpPr txBox="1">
            <a:spLocks noChangeArrowheads="1"/>
          </p:cNvSpPr>
          <p:nvPr/>
        </p:nvSpPr>
        <p:spPr bwMode="auto">
          <a:xfrm>
            <a:off x="2747260" y="4144962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sp>
        <p:nvSpPr>
          <p:cNvPr id="6618" name="Text Box 474"/>
          <p:cNvSpPr txBox="1">
            <a:spLocks noChangeArrowheads="1"/>
          </p:cNvSpPr>
          <p:nvPr/>
        </p:nvSpPr>
        <p:spPr bwMode="auto">
          <a:xfrm>
            <a:off x="2057400" y="4144962"/>
            <a:ext cx="33655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 C</a:t>
            </a:r>
          </a:p>
        </p:txBody>
      </p:sp>
      <p:sp>
        <p:nvSpPr>
          <p:cNvPr id="6621" name="Text Box 477"/>
          <p:cNvSpPr txBox="1">
            <a:spLocks noChangeArrowheads="1"/>
          </p:cNvSpPr>
          <p:nvPr/>
        </p:nvSpPr>
        <p:spPr bwMode="auto">
          <a:xfrm>
            <a:off x="3582874" y="4146619"/>
            <a:ext cx="2936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C</a:t>
            </a:r>
          </a:p>
        </p:txBody>
      </p:sp>
      <p:sp>
        <p:nvSpPr>
          <p:cNvPr id="6667" name="Text Box 523"/>
          <p:cNvSpPr txBox="1">
            <a:spLocks noChangeArrowheads="1"/>
          </p:cNvSpPr>
          <p:nvPr/>
        </p:nvSpPr>
        <p:spPr bwMode="auto">
          <a:xfrm>
            <a:off x="5964090" y="2798532"/>
            <a:ext cx="474810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(Rein)</a:t>
            </a:r>
          </a:p>
        </p:txBody>
      </p:sp>
      <p:sp>
        <p:nvSpPr>
          <p:cNvPr id="6668" name="Text Box 524"/>
          <p:cNvSpPr txBox="1">
            <a:spLocks noChangeArrowheads="1"/>
          </p:cNvSpPr>
          <p:nvPr/>
        </p:nvSpPr>
        <p:spPr bwMode="auto">
          <a:xfrm>
            <a:off x="6132513" y="3084622"/>
            <a:ext cx="2682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5</a:t>
            </a:r>
          </a:p>
        </p:txBody>
      </p:sp>
      <p:sp>
        <p:nvSpPr>
          <p:cNvPr id="6669" name="Text Box 525"/>
          <p:cNvSpPr txBox="1">
            <a:spLocks noChangeArrowheads="1"/>
          </p:cNvSpPr>
          <p:nvPr/>
        </p:nvSpPr>
        <p:spPr bwMode="auto">
          <a:xfrm>
            <a:off x="5505099" y="3078162"/>
            <a:ext cx="2682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sp>
        <p:nvSpPr>
          <p:cNvPr id="6672" name="Text Box 528"/>
          <p:cNvSpPr txBox="1">
            <a:spLocks noChangeArrowheads="1"/>
          </p:cNvSpPr>
          <p:nvPr/>
        </p:nvSpPr>
        <p:spPr bwMode="auto">
          <a:xfrm>
            <a:off x="5448712" y="4679357"/>
            <a:ext cx="33655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 B</a:t>
            </a:r>
          </a:p>
        </p:txBody>
      </p:sp>
      <p:sp>
        <p:nvSpPr>
          <p:cNvPr id="6674" name="Text Box 530"/>
          <p:cNvSpPr txBox="1">
            <a:spLocks noChangeArrowheads="1"/>
          </p:cNvSpPr>
          <p:nvPr/>
        </p:nvSpPr>
        <p:spPr bwMode="auto">
          <a:xfrm>
            <a:off x="6149975" y="4679357"/>
            <a:ext cx="4032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5-5</a:t>
            </a:r>
          </a:p>
        </p:txBody>
      </p:sp>
      <p:sp>
        <p:nvSpPr>
          <p:cNvPr id="6677" name="Text Box 533"/>
          <p:cNvSpPr txBox="1">
            <a:spLocks noChangeArrowheads="1"/>
          </p:cNvSpPr>
          <p:nvPr/>
        </p:nvSpPr>
        <p:spPr bwMode="auto">
          <a:xfrm>
            <a:off x="5410200" y="5135562"/>
            <a:ext cx="3524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44</a:t>
            </a:r>
          </a:p>
        </p:txBody>
      </p:sp>
      <p:sp>
        <p:nvSpPr>
          <p:cNvPr id="6680" name="Rectangle 536"/>
          <p:cNvSpPr>
            <a:spLocks noChangeArrowheads="1"/>
          </p:cNvSpPr>
          <p:nvPr/>
        </p:nvSpPr>
        <p:spPr bwMode="auto">
          <a:xfrm>
            <a:off x="5726876" y="5029200"/>
            <a:ext cx="457200" cy="3048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81" name="Oval 537"/>
          <p:cNvSpPr>
            <a:spLocks noChangeArrowheads="1"/>
          </p:cNvSpPr>
          <p:nvPr/>
        </p:nvSpPr>
        <p:spPr bwMode="auto">
          <a:xfrm>
            <a:off x="5803076" y="5099462"/>
            <a:ext cx="304800" cy="1524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94" name="Text Box 550"/>
          <p:cNvSpPr txBox="1">
            <a:spLocks noChangeArrowheads="1"/>
          </p:cNvSpPr>
          <p:nvPr/>
        </p:nvSpPr>
        <p:spPr bwMode="auto">
          <a:xfrm>
            <a:off x="6705600" y="1628632"/>
            <a:ext cx="3524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31</a:t>
            </a:r>
          </a:p>
        </p:txBody>
      </p:sp>
      <p:sp>
        <p:nvSpPr>
          <p:cNvPr id="6732" name="Text Box 588"/>
          <p:cNvSpPr txBox="1">
            <a:spLocks noChangeArrowheads="1"/>
          </p:cNvSpPr>
          <p:nvPr/>
        </p:nvSpPr>
        <p:spPr bwMode="auto">
          <a:xfrm>
            <a:off x="7848600" y="1630363"/>
            <a:ext cx="3524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24</a:t>
            </a:r>
          </a:p>
        </p:txBody>
      </p:sp>
      <p:sp>
        <p:nvSpPr>
          <p:cNvPr id="6758" name="Text Box 614"/>
          <p:cNvSpPr txBox="1">
            <a:spLocks noChangeArrowheads="1"/>
          </p:cNvSpPr>
          <p:nvPr/>
        </p:nvSpPr>
        <p:spPr bwMode="auto">
          <a:xfrm>
            <a:off x="6797818" y="4933950"/>
            <a:ext cx="990600" cy="2308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00" b="1">
                <a:solidFill>
                  <a:srgbClr val="008000"/>
                </a:solidFill>
              </a:rPr>
              <a:t>AZERBAIJAN</a:t>
            </a:r>
          </a:p>
        </p:txBody>
      </p:sp>
      <p:sp>
        <p:nvSpPr>
          <p:cNvPr id="6780" name="Text Box 636"/>
          <p:cNvSpPr txBox="1">
            <a:spLocks noChangeArrowheads="1"/>
          </p:cNvSpPr>
          <p:nvPr/>
        </p:nvSpPr>
        <p:spPr bwMode="auto">
          <a:xfrm>
            <a:off x="4191000" y="2645227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</a:t>
            </a:r>
          </a:p>
        </p:txBody>
      </p:sp>
      <p:sp>
        <p:nvSpPr>
          <p:cNvPr id="6781" name="Text Box 637"/>
          <p:cNvSpPr txBox="1">
            <a:spLocks noChangeArrowheads="1"/>
          </p:cNvSpPr>
          <p:nvPr/>
        </p:nvSpPr>
        <p:spPr bwMode="auto">
          <a:xfrm>
            <a:off x="4816641" y="2645227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5</a:t>
            </a:r>
          </a:p>
        </p:txBody>
      </p:sp>
      <p:sp>
        <p:nvSpPr>
          <p:cNvPr id="6792" name="Text Box 648"/>
          <p:cNvSpPr txBox="1">
            <a:spLocks noChangeArrowheads="1"/>
          </p:cNvSpPr>
          <p:nvPr/>
        </p:nvSpPr>
        <p:spPr bwMode="auto">
          <a:xfrm>
            <a:off x="4023177" y="3154362"/>
            <a:ext cx="4714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 </a:t>
            </a:r>
            <a:r>
              <a:rPr lang="en-US" sz="1200" b="1"/>
              <a:t>759</a:t>
            </a:r>
          </a:p>
        </p:txBody>
      </p:sp>
      <p:sp>
        <p:nvSpPr>
          <p:cNvPr id="6810" name="Text Box 666"/>
          <p:cNvSpPr txBox="1">
            <a:spLocks noChangeArrowheads="1"/>
          </p:cNvSpPr>
          <p:nvPr/>
        </p:nvSpPr>
        <p:spPr bwMode="auto">
          <a:xfrm>
            <a:off x="4164008" y="4754562"/>
            <a:ext cx="293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A</a:t>
            </a:r>
          </a:p>
        </p:txBody>
      </p:sp>
      <p:sp>
        <p:nvSpPr>
          <p:cNvPr id="6820" name="Text Box 676"/>
          <p:cNvSpPr txBox="1">
            <a:spLocks noChangeArrowheads="1"/>
          </p:cNvSpPr>
          <p:nvPr/>
        </p:nvSpPr>
        <p:spPr bwMode="auto">
          <a:xfrm>
            <a:off x="4849808" y="4754562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grpSp>
        <p:nvGrpSpPr>
          <p:cNvPr id="947" name="Group 946"/>
          <p:cNvGrpSpPr/>
          <p:nvPr/>
        </p:nvGrpSpPr>
        <p:grpSpPr>
          <a:xfrm>
            <a:off x="4194170" y="4997450"/>
            <a:ext cx="919329" cy="548933"/>
            <a:chOff x="4241800" y="4997450"/>
            <a:chExt cx="919329" cy="548933"/>
          </a:xfrm>
        </p:grpSpPr>
        <p:sp>
          <p:nvSpPr>
            <p:cNvPr id="6822" name="Freeform 678"/>
            <p:cNvSpPr>
              <a:spLocks/>
            </p:cNvSpPr>
            <p:nvPr/>
          </p:nvSpPr>
          <p:spPr bwMode="auto">
            <a:xfrm>
              <a:off x="4699000" y="5092700"/>
              <a:ext cx="1588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6"/>
                </a:cxn>
              </a:cxnLst>
              <a:rect l="0" t="0" r="r" b="b"/>
              <a:pathLst>
                <a:path w="1" h="56">
                  <a:moveTo>
                    <a:pt x="0" y="0"/>
                  </a:moveTo>
                  <a:lnTo>
                    <a:pt x="0" y="5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23" name="Text Box 679"/>
            <p:cNvSpPr txBox="1">
              <a:spLocks noChangeArrowheads="1"/>
            </p:cNvSpPr>
            <p:nvPr/>
          </p:nvSpPr>
          <p:spPr bwMode="auto">
            <a:xfrm>
              <a:off x="4892841" y="5271745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4</a:t>
              </a:r>
            </a:p>
          </p:txBody>
        </p:sp>
        <p:sp>
          <p:nvSpPr>
            <p:cNvPr id="6824" name="Text Box 680"/>
            <p:cNvSpPr txBox="1">
              <a:spLocks noChangeArrowheads="1"/>
            </p:cNvSpPr>
            <p:nvPr/>
          </p:nvSpPr>
          <p:spPr bwMode="auto">
            <a:xfrm>
              <a:off x="4241800" y="5271745"/>
              <a:ext cx="2936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B</a:t>
              </a:r>
            </a:p>
          </p:txBody>
        </p:sp>
        <p:sp>
          <p:nvSpPr>
            <p:cNvPr id="6825" name="Text Box 681"/>
            <p:cNvSpPr txBox="1">
              <a:spLocks noChangeArrowheads="1"/>
            </p:cNvSpPr>
            <p:nvPr/>
          </p:nvSpPr>
          <p:spPr bwMode="auto">
            <a:xfrm>
              <a:off x="4667250" y="4997450"/>
              <a:ext cx="314510" cy="2462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/>
                <a:t>(-)</a:t>
              </a:r>
            </a:p>
          </p:txBody>
        </p:sp>
        <p:sp>
          <p:nvSpPr>
            <p:cNvPr id="6826" name="Rectangle 682"/>
            <p:cNvSpPr>
              <a:spLocks noChangeArrowheads="1"/>
            </p:cNvSpPr>
            <p:nvPr/>
          </p:nvSpPr>
          <p:spPr bwMode="auto">
            <a:xfrm>
              <a:off x="4470400" y="5181600"/>
              <a:ext cx="457200" cy="304800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27" name="Freeform 683"/>
          <p:cNvSpPr>
            <a:spLocks/>
          </p:cNvSpPr>
          <p:nvPr/>
        </p:nvSpPr>
        <p:spPr bwMode="auto">
          <a:xfrm>
            <a:off x="4419600" y="5181600"/>
            <a:ext cx="457200" cy="292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184"/>
              </a:cxn>
            </a:cxnLst>
            <a:rect l="0" t="0" r="r" b="b"/>
            <a:pathLst>
              <a:path w="288" h="184">
                <a:moveTo>
                  <a:pt x="0" y="0"/>
                </a:moveTo>
                <a:lnTo>
                  <a:pt x="288" y="184"/>
                </a:ln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28" name="Freeform 684"/>
          <p:cNvSpPr>
            <a:spLocks/>
          </p:cNvSpPr>
          <p:nvPr/>
        </p:nvSpPr>
        <p:spPr bwMode="auto">
          <a:xfrm>
            <a:off x="4421188" y="5194300"/>
            <a:ext cx="455613" cy="292100"/>
          </a:xfrm>
          <a:custGeom>
            <a:avLst/>
            <a:gdLst/>
            <a:ahLst/>
            <a:cxnLst>
              <a:cxn ang="0">
                <a:pos x="287" y="0"/>
              </a:cxn>
              <a:cxn ang="0">
                <a:pos x="0" y="184"/>
              </a:cxn>
            </a:cxnLst>
            <a:rect l="0" t="0" r="r" b="b"/>
            <a:pathLst>
              <a:path w="287" h="184">
                <a:moveTo>
                  <a:pt x="287" y="0"/>
                </a:moveTo>
                <a:lnTo>
                  <a:pt x="0" y="184"/>
                </a:ln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34" name="Text Box 690"/>
          <p:cNvSpPr txBox="1">
            <a:spLocks noChangeArrowheads="1"/>
          </p:cNvSpPr>
          <p:nvPr/>
        </p:nvSpPr>
        <p:spPr bwMode="auto">
          <a:xfrm>
            <a:off x="4156336" y="6492091"/>
            <a:ext cx="268288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2</a:t>
            </a:r>
          </a:p>
        </p:txBody>
      </p:sp>
      <p:sp>
        <p:nvSpPr>
          <p:cNvPr id="6835" name="Text Box 691"/>
          <p:cNvSpPr txBox="1">
            <a:spLocks noChangeArrowheads="1"/>
          </p:cNvSpPr>
          <p:nvPr/>
        </p:nvSpPr>
        <p:spPr bwMode="auto">
          <a:xfrm>
            <a:off x="4800600" y="6476179"/>
            <a:ext cx="3524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11</a:t>
            </a:r>
          </a:p>
        </p:txBody>
      </p:sp>
      <p:sp>
        <p:nvSpPr>
          <p:cNvPr id="6842" name="Text Box 698"/>
          <p:cNvSpPr txBox="1">
            <a:spLocks noChangeArrowheads="1"/>
          </p:cNvSpPr>
          <p:nvPr/>
        </p:nvSpPr>
        <p:spPr bwMode="auto">
          <a:xfrm>
            <a:off x="8382000" y="1873250"/>
            <a:ext cx="474810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(Rein)</a:t>
            </a:r>
          </a:p>
        </p:txBody>
      </p:sp>
      <p:sp>
        <p:nvSpPr>
          <p:cNvPr id="6846" name="Text Box 702"/>
          <p:cNvSpPr txBox="1">
            <a:spLocks noChangeArrowheads="1"/>
          </p:cNvSpPr>
          <p:nvPr/>
        </p:nvSpPr>
        <p:spPr bwMode="auto">
          <a:xfrm>
            <a:off x="7924800" y="2131954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1</a:t>
            </a:r>
          </a:p>
        </p:txBody>
      </p:sp>
      <p:sp>
        <p:nvSpPr>
          <p:cNvPr id="6847" name="Text Box 703"/>
          <p:cNvSpPr txBox="1">
            <a:spLocks noChangeArrowheads="1"/>
          </p:cNvSpPr>
          <p:nvPr/>
        </p:nvSpPr>
        <p:spPr bwMode="auto">
          <a:xfrm>
            <a:off x="8610600" y="2131954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sp>
        <p:nvSpPr>
          <p:cNvPr id="6848" name="Text Box 704"/>
          <p:cNvSpPr txBox="1">
            <a:spLocks noChangeArrowheads="1"/>
          </p:cNvSpPr>
          <p:nvPr/>
        </p:nvSpPr>
        <p:spPr bwMode="auto">
          <a:xfrm>
            <a:off x="8492486" y="2326944"/>
            <a:ext cx="300082" cy="2308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b="1"/>
              <a:t>(-)</a:t>
            </a:r>
          </a:p>
        </p:txBody>
      </p:sp>
      <p:sp>
        <p:nvSpPr>
          <p:cNvPr id="6853" name="Text Box 709"/>
          <p:cNvSpPr txBox="1">
            <a:spLocks noChangeArrowheads="1"/>
          </p:cNvSpPr>
          <p:nvPr/>
        </p:nvSpPr>
        <p:spPr bwMode="auto">
          <a:xfrm>
            <a:off x="7831280" y="3238166"/>
            <a:ext cx="3524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24</a:t>
            </a:r>
          </a:p>
        </p:txBody>
      </p:sp>
      <p:sp>
        <p:nvSpPr>
          <p:cNvPr id="6871" name="Text Box 727"/>
          <p:cNvSpPr txBox="1">
            <a:spLocks noChangeArrowheads="1"/>
          </p:cNvSpPr>
          <p:nvPr/>
        </p:nvSpPr>
        <p:spPr bwMode="auto">
          <a:xfrm>
            <a:off x="8586727" y="4086104"/>
            <a:ext cx="4889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200" b="1"/>
          </a:p>
          <a:p>
            <a:r>
              <a:rPr lang="en-US" sz="1200" b="1"/>
              <a:t>1-4</a:t>
            </a:r>
          </a:p>
        </p:txBody>
      </p:sp>
      <p:sp>
        <p:nvSpPr>
          <p:cNvPr id="6876" name="Text Box 732"/>
          <p:cNvSpPr txBox="1">
            <a:spLocks noChangeArrowheads="1"/>
          </p:cNvSpPr>
          <p:nvPr/>
        </p:nvSpPr>
        <p:spPr bwMode="auto">
          <a:xfrm>
            <a:off x="5480630" y="1599064"/>
            <a:ext cx="26962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2</a:t>
            </a:r>
          </a:p>
        </p:txBody>
      </p:sp>
      <p:sp>
        <p:nvSpPr>
          <p:cNvPr id="6878" name="Text Box 734"/>
          <p:cNvSpPr txBox="1">
            <a:spLocks noChangeArrowheads="1"/>
          </p:cNvSpPr>
          <p:nvPr/>
        </p:nvSpPr>
        <p:spPr bwMode="auto">
          <a:xfrm>
            <a:off x="6011840" y="1309048"/>
            <a:ext cx="4714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(Rein)</a:t>
            </a:r>
          </a:p>
        </p:txBody>
      </p:sp>
      <p:sp>
        <p:nvSpPr>
          <p:cNvPr id="6879" name="Text Box 735"/>
          <p:cNvSpPr txBox="1">
            <a:spLocks noChangeArrowheads="1"/>
          </p:cNvSpPr>
          <p:nvPr/>
        </p:nvSpPr>
        <p:spPr bwMode="auto">
          <a:xfrm>
            <a:off x="6132513" y="1600244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2</a:t>
            </a:r>
          </a:p>
        </p:txBody>
      </p:sp>
      <p:sp>
        <p:nvSpPr>
          <p:cNvPr id="6880" name="Rectangle 736"/>
          <p:cNvSpPr>
            <a:spLocks noChangeArrowheads="1"/>
          </p:cNvSpPr>
          <p:nvPr/>
        </p:nvSpPr>
        <p:spPr bwMode="auto">
          <a:xfrm>
            <a:off x="5715000" y="1493838"/>
            <a:ext cx="457200" cy="304800"/>
          </a:xfrm>
          <a:prstGeom prst="rect">
            <a:avLst/>
          </a:prstGeom>
          <a:solidFill>
            <a:srgbClr val="BBE0E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82" name="Line 738"/>
          <p:cNvSpPr>
            <a:spLocks noChangeShapeType="1"/>
          </p:cNvSpPr>
          <p:nvPr/>
        </p:nvSpPr>
        <p:spPr bwMode="auto">
          <a:xfrm>
            <a:off x="5715000" y="1493838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83" name="Rectangle 739"/>
          <p:cNvSpPr>
            <a:spLocks noChangeArrowheads="1"/>
          </p:cNvSpPr>
          <p:nvPr/>
        </p:nvSpPr>
        <p:spPr bwMode="auto">
          <a:xfrm>
            <a:off x="5802952" y="1288868"/>
            <a:ext cx="2794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Albertus Extra Bold" pitchFamily="34" charset="0"/>
              </a:rPr>
              <a:t>x</a:t>
            </a:r>
          </a:p>
        </p:txBody>
      </p:sp>
      <p:sp>
        <p:nvSpPr>
          <p:cNvPr id="6912" name="Text Box 768"/>
          <p:cNvSpPr txBox="1">
            <a:spLocks noChangeArrowheads="1"/>
          </p:cNvSpPr>
          <p:nvPr/>
        </p:nvSpPr>
        <p:spPr bwMode="auto">
          <a:xfrm>
            <a:off x="2724348" y="4664223"/>
            <a:ext cx="3524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44</a:t>
            </a:r>
          </a:p>
        </p:txBody>
      </p:sp>
      <p:sp>
        <p:nvSpPr>
          <p:cNvPr id="6919" name="Text Box 775"/>
          <p:cNvSpPr txBox="1">
            <a:spLocks noChangeArrowheads="1"/>
          </p:cNvSpPr>
          <p:nvPr/>
        </p:nvSpPr>
        <p:spPr bwMode="auto">
          <a:xfrm>
            <a:off x="2301720" y="4819650"/>
            <a:ext cx="522900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50" b="1"/>
              <a:t>ACE </a:t>
            </a:r>
          </a:p>
        </p:txBody>
      </p:sp>
      <p:sp>
        <p:nvSpPr>
          <p:cNvPr id="6965" name="Text Box 821"/>
          <p:cNvSpPr txBox="1">
            <a:spLocks noChangeArrowheads="1"/>
          </p:cNvSpPr>
          <p:nvPr/>
        </p:nvSpPr>
        <p:spPr bwMode="auto">
          <a:xfrm>
            <a:off x="5488511" y="4176678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</a:t>
            </a:r>
          </a:p>
        </p:txBody>
      </p:sp>
      <p:sp>
        <p:nvSpPr>
          <p:cNvPr id="6974" name="Text Box 830"/>
          <p:cNvSpPr txBox="1">
            <a:spLocks noChangeArrowheads="1"/>
          </p:cNvSpPr>
          <p:nvPr/>
        </p:nvSpPr>
        <p:spPr bwMode="auto">
          <a:xfrm>
            <a:off x="6171711" y="4176678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9</a:t>
            </a:r>
          </a:p>
        </p:txBody>
      </p:sp>
      <p:sp>
        <p:nvSpPr>
          <p:cNvPr id="845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/>
              <a:t>I MEF Task Organization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69" name="Group 868"/>
          <p:cNvGrpSpPr/>
          <p:nvPr/>
        </p:nvGrpSpPr>
        <p:grpSpPr>
          <a:xfrm>
            <a:off x="4400550" y="2438400"/>
            <a:ext cx="470312" cy="411926"/>
            <a:chOff x="4400550" y="2438400"/>
            <a:chExt cx="470312" cy="411926"/>
          </a:xfrm>
        </p:grpSpPr>
        <p:sp>
          <p:nvSpPr>
            <p:cNvPr id="6783" name="AutoShape 639"/>
            <p:cNvSpPr>
              <a:spLocks noChangeArrowheads="1"/>
            </p:cNvSpPr>
            <p:nvPr/>
          </p:nvSpPr>
          <p:spPr bwMode="auto">
            <a:xfrm rot="10800000" flipH="1">
              <a:off x="4413662" y="2545526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9" name="Freeform 635"/>
            <p:cNvSpPr>
              <a:spLocks/>
            </p:cNvSpPr>
            <p:nvPr/>
          </p:nvSpPr>
          <p:spPr bwMode="auto">
            <a:xfrm>
              <a:off x="4533900" y="2438400"/>
              <a:ext cx="20320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2" name="Rectangle 638"/>
            <p:cNvSpPr>
              <a:spLocks noChangeArrowheads="1"/>
            </p:cNvSpPr>
            <p:nvPr/>
          </p:nvSpPr>
          <p:spPr bwMode="auto">
            <a:xfrm>
              <a:off x="4400550" y="2540000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84" name="Oval 640"/>
            <p:cNvSpPr>
              <a:spLocks noChangeArrowheads="1"/>
            </p:cNvSpPr>
            <p:nvPr/>
          </p:nvSpPr>
          <p:spPr bwMode="auto">
            <a:xfrm>
              <a:off x="4489450" y="2616200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85" name="Freeform 641"/>
            <p:cNvSpPr>
              <a:spLocks/>
            </p:cNvSpPr>
            <p:nvPr/>
          </p:nvSpPr>
          <p:spPr bwMode="auto">
            <a:xfrm>
              <a:off x="4400550" y="2546350"/>
              <a:ext cx="457200" cy="285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6" y="184"/>
                </a:cxn>
              </a:cxnLst>
              <a:rect l="0" t="0" r="r" b="b"/>
              <a:pathLst>
                <a:path w="296" h="184">
                  <a:moveTo>
                    <a:pt x="0" y="0"/>
                  </a:moveTo>
                  <a:lnTo>
                    <a:pt x="296" y="18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6" name="Freeform 642"/>
            <p:cNvSpPr>
              <a:spLocks/>
            </p:cNvSpPr>
            <p:nvPr/>
          </p:nvSpPr>
          <p:spPr bwMode="auto">
            <a:xfrm>
              <a:off x="4405745" y="2538352"/>
              <a:ext cx="452005" cy="305788"/>
            </a:xfrm>
            <a:custGeom>
              <a:avLst/>
              <a:gdLst/>
              <a:ahLst/>
              <a:cxnLst>
                <a:cxn ang="0">
                  <a:pos x="296" y="0"/>
                </a:cxn>
                <a:cxn ang="0">
                  <a:pos x="0" y="192"/>
                </a:cxn>
              </a:cxnLst>
              <a:rect l="0" t="0" r="r" b="b"/>
              <a:pathLst>
                <a:path w="296" h="192">
                  <a:moveTo>
                    <a:pt x="296" y="0"/>
                  </a:moveTo>
                  <a:lnTo>
                    <a:pt x="0" y="19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8" name="Freeform 644"/>
            <p:cNvSpPr>
              <a:spLocks/>
            </p:cNvSpPr>
            <p:nvPr/>
          </p:nvSpPr>
          <p:spPr bwMode="auto">
            <a:xfrm flipH="1">
              <a:off x="4403571" y="2546350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9" name="Freeform 645"/>
            <p:cNvSpPr>
              <a:spLocks/>
            </p:cNvSpPr>
            <p:nvPr/>
          </p:nvSpPr>
          <p:spPr bwMode="auto">
            <a:xfrm>
              <a:off x="4610100" y="2475552"/>
              <a:ext cx="1588" cy="63500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0" y="0"/>
                </a:cxn>
              </a:cxnLst>
              <a:rect l="0" t="0" r="r" b="b"/>
              <a:pathLst>
                <a:path w="1" h="40">
                  <a:moveTo>
                    <a:pt x="0" y="40"/>
                  </a:move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90" name="Freeform 646"/>
            <p:cNvSpPr>
              <a:spLocks/>
            </p:cNvSpPr>
            <p:nvPr/>
          </p:nvSpPr>
          <p:spPr bwMode="auto">
            <a:xfrm>
              <a:off x="4660900" y="2475552"/>
              <a:ext cx="1588" cy="50800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0"/>
                </a:cxn>
              </a:cxnLst>
              <a:rect l="0" t="0" r="r" b="b"/>
              <a:pathLst>
                <a:path w="1" h="32">
                  <a:moveTo>
                    <a:pt x="0" y="32"/>
                  </a:move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1" name="Text Box 636"/>
          <p:cNvSpPr txBox="1">
            <a:spLocks noChangeArrowheads="1"/>
          </p:cNvSpPr>
          <p:nvPr/>
        </p:nvSpPr>
        <p:spPr bwMode="auto">
          <a:xfrm>
            <a:off x="4168135" y="2181368"/>
            <a:ext cx="26962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2</a:t>
            </a:r>
          </a:p>
        </p:txBody>
      </p:sp>
      <p:sp>
        <p:nvSpPr>
          <p:cNvPr id="882" name="Text Box 637"/>
          <p:cNvSpPr txBox="1">
            <a:spLocks noChangeArrowheads="1"/>
          </p:cNvSpPr>
          <p:nvPr/>
        </p:nvSpPr>
        <p:spPr bwMode="auto">
          <a:xfrm>
            <a:off x="4793776" y="2181368"/>
            <a:ext cx="35458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12</a:t>
            </a:r>
          </a:p>
        </p:txBody>
      </p:sp>
      <p:grpSp>
        <p:nvGrpSpPr>
          <p:cNvPr id="895" name="Group 894"/>
          <p:cNvGrpSpPr/>
          <p:nvPr/>
        </p:nvGrpSpPr>
        <p:grpSpPr>
          <a:xfrm>
            <a:off x="4419600" y="2895600"/>
            <a:ext cx="457200" cy="457200"/>
            <a:chOff x="4419600" y="2895600"/>
            <a:chExt cx="457200" cy="457200"/>
          </a:xfrm>
        </p:grpSpPr>
        <p:sp>
          <p:nvSpPr>
            <p:cNvPr id="6795" name="Rectangle 651"/>
            <p:cNvSpPr>
              <a:spLocks noChangeArrowheads="1"/>
            </p:cNvSpPr>
            <p:nvPr/>
          </p:nvSpPr>
          <p:spPr bwMode="auto">
            <a:xfrm>
              <a:off x="4419600" y="3048000"/>
              <a:ext cx="457200" cy="3048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97" name="Text Box 653"/>
            <p:cNvSpPr txBox="1">
              <a:spLocks noChangeArrowheads="1"/>
            </p:cNvSpPr>
            <p:nvPr/>
          </p:nvSpPr>
          <p:spPr bwMode="auto">
            <a:xfrm>
              <a:off x="4419600" y="3061648"/>
              <a:ext cx="447675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/>
                <a:t> </a:t>
              </a:r>
              <a:r>
                <a:rPr lang="en-US" sz="1200" b="1"/>
                <a:t>MP</a:t>
              </a:r>
            </a:p>
          </p:txBody>
        </p:sp>
        <p:sp>
          <p:nvSpPr>
            <p:cNvPr id="891" name="TextBox 890"/>
            <p:cNvSpPr txBox="1"/>
            <p:nvPr/>
          </p:nvSpPr>
          <p:spPr>
            <a:xfrm>
              <a:off x="4502968" y="2895600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I </a:t>
              </a:r>
              <a:r>
                <a:rPr lang="en-US" sz="1000" b="1" err="1"/>
                <a:t>I</a:t>
              </a:r>
              <a:endParaRPr lang="en-US" sz="1000" b="1"/>
            </a:p>
          </p:txBody>
        </p:sp>
      </p:grpSp>
      <p:grpSp>
        <p:nvGrpSpPr>
          <p:cNvPr id="817" name="Group 816"/>
          <p:cNvGrpSpPr/>
          <p:nvPr/>
        </p:nvGrpSpPr>
        <p:grpSpPr>
          <a:xfrm>
            <a:off x="4177552" y="3397250"/>
            <a:ext cx="742856" cy="565150"/>
            <a:chOff x="4177552" y="3397250"/>
            <a:chExt cx="742856" cy="565150"/>
          </a:xfrm>
        </p:grpSpPr>
        <p:sp>
          <p:nvSpPr>
            <p:cNvPr id="6803" name="Text Box 659"/>
            <p:cNvSpPr txBox="1">
              <a:spLocks noChangeArrowheads="1"/>
            </p:cNvSpPr>
            <p:nvPr/>
          </p:nvSpPr>
          <p:spPr bwMode="auto">
            <a:xfrm>
              <a:off x="4177552" y="368776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2</a:t>
              </a:r>
            </a:p>
          </p:txBody>
        </p:sp>
        <p:grpSp>
          <p:nvGrpSpPr>
            <p:cNvPr id="896" name="Group 895"/>
            <p:cNvGrpSpPr/>
            <p:nvPr/>
          </p:nvGrpSpPr>
          <p:grpSpPr>
            <a:xfrm>
              <a:off x="4406152" y="3397250"/>
              <a:ext cx="514256" cy="488950"/>
              <a:chOff x="4419600" y="3397250"/>
              <a:chExt cx="514256" cy="488950"/>
            </a:xfrm>
          </p:grpSpPr>
          <p:sp>
            <p:nvSpPr>
              <p:cNvPr id="6436" name="Text Box 292"/>
              <p:cNvSpPr txBox="1">
                <a:spLocks noChangeArrowheads="1"/>
              </p:cNvSpPr>
              <p:nvPr/>
            </p:nvSpPr>
            <p:spPr bwMode="auto">
              <a:xfrm>
                <a:off x="4648200" y="3397250"/>
                <a:ext cx="285656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(-)</a:t>
                </a:r>
              </a:p>
            </p:txBody>
          </p:sp>
          <p:sp>
            <p:nvSpPr>
              <p:cNvPr id="894" name="TextBox 893"/>
              <p:cNvSpPr txBox="1"/>
              <p:nvPr/>
            </p:nvSpPr>
            <p:spPr>
              <a:xfrm>
                <a:off x="4509448" y="3411936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/>
                  <a:t>I </a:t>
                </a:r>
                <a:r>
                  <a:rPr lang="en-US" sz="1000" b="1" err="1"/>
                  <a:t>I</a:t>
                </a:r>
                <a:endParaRPr lang="en-US" sz="1000" b="1"/>
              </a:p>
            </p:txBody>
          </p:sp>
          <p:sp>
            <p:nvSpPr>
              <p:cNvPr id="6799" name="Rectangle 655"/>
              <p:cNvSpPr>
                <a:spLocks noChangeArrowheads="1"/>
              </p:cNvSpPr>
              <p:nvPr/>
            </p:nvSpPr>
            <p:spPr bwMode="auto">
              <a:xfrm>
                <a:off x="4419600" y="3581400"/>
                <a:ext cx="457200" cy="304800"/>
              </a:xfrm>
              <a:prstGeom prst="rect">
                <a:avLst/>
              </a:prstGeom>
              <a:solidFill>
                <a:srgbClr val="FF33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" name="Line 656"/>
              <p:cNvSpPr>
                <a:spLocks noChangeShapeType="1"/>
              </p:cNvSpPr>
              <p:nvPr/>
            </p:nvSpPr>
            <p:spPr bwMode="auto">
              <a:xfrm flipV="1">
                <a:off x="4419600" y="3581400"/>
                <a:ext cx="457200" cy="3048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97" name="TextBox 896"/>
          <p:cNvSpPr txBox="1"/>
          <p:nvPr/>
        </p:nvSpPr>
        <p:spPr>
          <a:xfrm>
            <a:off x="4533896" y="4483288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I</a:t>
            </a:r>
          </a:p>
        </p:txBody>
      </p:sp>
      <p:grpSp>
        <p:nvGrpSpPr>
          <p:cNvPr id="898" name="Group 897"/>
          <p:cNvGrpSpPr/>
          <p:nvPr/>
        </p:nvGrpSpPr>
        <p:grpSpPr>
          <a:xfrm>
            <a:off x="4413246" y="4648200"/>
            <a:ext cx="463550" cy="304800"/>
            <a:chOff x="4440238" y="4648200"/>
            <a:chExt cx="463550" cy="304800"/>
          </a:xfrm>
        </p:grpSpPr>
        <p:sp>
          <p:nvSpPr>
            <p:cNvPr id="6811" name="Rectangle 667"/>
            <p:cNvSpPr>
              <a:spLocks noChangeArrowheads="1"/>
            </p:cNvSpPr>
            <p:nvPr/>
          </p:nvSpPr>
          <p:spPr bwMode="auto">
            <a:xfrm>
              <a:off x="4440238" y="4648200"/>
              <a:ext cx="457200" cy="304800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3" name="Freeform 669"/>
            <p:cNvSpPr>
              <a:spLocks/>
            </p:cNvSpPr>
            <p:nvPr/>
          </p:nvSpPr>
          <p:spPr bwMode="auto">
            <a:xfrm>
              <a:off x="4459288" y="4660900"/>
              <a:ext cx="4445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280" y="0"/>
                </a:cxn>
              </a:cxnLst>
              <a:rect l="0" t="0" r="r" b="b"/>
              <a:pathLst>
                <a:path w="280" h="184">
                  <a:moveTo>
                    <a:pt x="0" y="184"/>
                  </a:moveTo>
                  <a:lnTo>
                    <a:pt x="280" y="0"/>
                  </a:ln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14" name="Freeform 670"/>
            <p:cNvSpPr>
              <a:spLocks/>
            </p:cNvSpPr>
            <p:nvPr/>
          </p:nvSpPr>
          <p:spPr bwMode="auto">
            <a:xfrm>
              <a:off x="4495800" y="4648200"/>
              <a:ext cx="1588" cy="304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" h="192">
                  <a:moveTo>
                    <a:pt x="0" y="0"/>
                  </a:moveTo>
                  <a:lnTo>
                    <a:pt x="0" y="192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75" name="Group 671"/>
            <p:cNvGrpSpPr>
              <a:grpSpLocks/>
            </p:cNvGrpSpPr>
            <p:nvPr/>
          </p:nvGrpSpPr>
          <p:grpSpPr bwMode="auto">
            <a:xfrm>
              <a:off x="4535488" y="4876800"/>
              <a:ext cx="304800" cy="76200"/>
              <a:chOff x="-384" y="1344"/>
              <a:chExt cx="170" cy="48"/>
            </a:xfrm>
          </p:grpSpPr>
          <p:sp>
            <p:nvSpPr>
              <p:cNvPr id="6816" name="Oval 672"/>
              <p:cNvSpPr>
                <a:spLocks noChangeArrowheads="1"/>
              </p:cNvSpPr>
              <p:nvPr/>
            </p:nvSpPr>
            <p:spPr bwMode="auto">
              <a:xfrm>
                <a:off x="-384" y="1344"/>
                <a:ext cx="48" cy="48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7" name="Oval 673"/>
              <p:cNvSpPr>
                <a:spLocks noChangeArrowheads="1"/>
              </p:cNvSpPr>
              <p:nvPr/>
            </p:nvSpPr>
            <p:spPr bwMode="auto">
              <a:xfrm>
                <a:off x="-262" y="1344"/>
                <a:ext cx="48" cy="48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8" name="Oval 674"/>
              <p:cNvSpPr>
                <a:spLocks noChangeArrowheads="1"/>
              </p:cNvSpPr>
              <p:nvPr/>
            </p:nvSpPr>
            <p:spPr bwMode="auto">
              <a:xfrm>
                <a:off x="-323" y="1344"/>
                <a:ext cx="48" cy="48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819" name="Oval 675"/>
            <p:cNvSpPr>
              <a:spLocks noChangeArrowheads="1"/>
            </p:cNvSpPr>
            <p:nvPr/>
          </p:nvSpPr>
          <p:spPr bwMode="auto">
            <a:xfrm>
              <a:off x="4535488" y="4724400"/>
              <a:ext cx="304800" cy="1524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4" name="Group 903"/>
          <p:cNvGrpSpPr/>
          <p:nvPr/>
        </p:nvGrpSpPr>
        <p:grpSpPr>
          <a:xfrm>
            <a:off x="5715000" y="2338448"/>
            <a:ext cx="458788" cy="474020"/>
            <a:chOff x="5715000" y="1888180"/>
            <a:chExt cx="458788" cy="474020"/>
          </a:xfrm>
        </p:grpSpPr>
        <p:sp>
          <p:nvSpPr>
            <p:cNvPr id="905" name="Rectangle 497"/>
            <p:cNvSpPr>
              <a:spLocks noChangeArrowheads="1"/>
            </p:cNvSpPr>
            <p:nvPr/>
          </p:nvSpPr>
          <p:spPr bwMode="auto">
            <a:xfrm>
              <a:off x="5715000" y="2057400"/>
              <a:ext cx="457200" cy="304800"/>
            </a:xfrm>
            <a:prstGeom prst="rect">
              <a:avLst/>
            </a:prstGeom>
            <a:solidFill>
              <a:srgbClr val="BBE0E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6" name="Freeform 501"/>
            <p:cNvSpPr>
              <a:spLocks/>
            </p:cNvSpPr>
            <p:nvPr/>
          </p:nvSpPr>
          <p:spPr bwMode="auto">
            <a:xfrm>
              <a:off x="5727700" y="2070100"/>
              <a:ext cx="444500" cy="266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0" y="168"/>
                </a:cxn>
              </a:cxnLst>
              <a:rect l="0" t="0" r="r" b="b"/>
              <a:pathLst>
                <a:path w="280" h="168">
                  <a:moveTo>
                    <a:pt x="0" y="0"/>
                  </a:moveTo>
                  <a:lnTo>
                    <a:pt x="280" y="16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7" name="Freeform 502"/>
            <p:cNvSpPr>
              <a:spLocks/>
            </p:cNvSpPr>
            <p:nvPr/>
          </p:nvSpPr>
          <p:spPr bwMode="auto">
            <a:xfrm>
              <a:off x="5715000" y="2057400"/>
              <a:ext cx="458788" cy="279400"/>
            </a:xfrm>
            <a:custGeom>
              <a:avLst/>
              <a:gdLst/>
              <a:ahLst/>
              <a:cxnLst>
                <a:cxn ang="0">
                  <a:pos x="289" y="0"/>
                </a:cxn>
                <a:cxn ang="0">
                  <a:pos x="0" y="176"/>
                </a:cxn>
              </a:cxnLst>
              <a:rect l="0" t="0" r="r" b="b"/>
              <a:pathLst>
                <a:path w="289" h="176">
                  <a:moveTo>
                    <a:pt x="289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8" name="TextBox 907"/>
            <p:cNvSpPr txBox="1"/>
            <p:nvPr/>
          </p:nvSpPr>
          <p:spPr>
            <a:xfrm>
              <a:off x="5814952" y="2010890"/>
              <a:ext cx="3048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900" b="1"/>
            </a:p>
          </p:txBody>
        </p:sp>
        <p:sp>
          <p:nvSpPr>
            <p:cNvPr id="909" name="TextBox 908"/>
            <p:cNvSpPr txBox="1"/>
            <p:nvPr/>
          </p:nvSpPr>
          <p:spPr>
            <a:xfrm>
              <a:off x="5797138" y="1888180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I </a:t>
              </a:r>
              <a:r>
                <a:rPr lang="en-US" sz="1000" b="1" err="1"/>
                <a:t>I</a:t>
              </a:r>
              <a:endParaRPr lang="en-US" sz="1000" b="1"/>
            </a:p>
          </p:txBody>
        </p:sp>
      </p:grpSp>
      <p:sp>
        <p:nvSpPr>
          <p:cNvPr id="910" name="Text Box 500"/>
          <p:cNvSpPr txBox="1">
            <a:spLocks noChangeArrowheads="1"/>
          </p:cNvSpPr>
          <p:nvPr/>
        </p:nvSpPr>
        <p:spPr bwMode="auto">
          <a:xfrm>
            <a:off x="6137566" y="2620962"/>
            <a:ext cx="43656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506</a:t>
            </a:r>
          </a:p>
        </p:txBody>
      </p:sp>
      <p:sp>
        <p:nvSpPr>
          <p:cNvPr id="911" name="Text Box 505"/>
          <p:cNvSpPr txBox="1">
            <a:spLocks noChangeArrowheads="1"/>
          </p:cNvSpPr>
          <p:nvPr/>
        </p:nvSpPr>
        <p:spPr bwMode="auto">
          <a:xfrm>
            <a:off x="5481456" y="2620962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</a:t>
            </a:r>
          </a:p>
        </p:txBody>
      </p:sp>
      <p:sp>
        <p:nvSpPr>
          <p:cNvPr id="912" name="TextBox 911"/>
          <p:cNvSpPr txBox="1"/>
          <p:nvPr/>
        </p:nvSpPr>
        <p:spPr>
          <a:xfrm>
            <a:off x="5808020" y="2801779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 </a:t>
            </a:r>
            <a:r>
              <a:rPr lang="en-US" sz="900" b="1" err="1">
                <a:latin typeface="Arial Black" pitchFamily="34" charset="0"/>
              </a:rPr>
              <a:t>I</a:t>
            </a:r>
            <a:endParaRPr lang="en-US" sz="900" b="1">
              <a:latin typeface="Arial Black" pitchFamily="34" charset="0"/>
            </a:endParaRPr>
          </a:p>
        </p:txBody>
      </p:sp>
      <p:grpSp>
        <p:nvGrpSpPr>
          <p:cNvPr id="913" name="Group 912"/>
          <p:cNvGrpSpPr/>
          <p:nvPr/>
        </p:nvGrpSpPr>
        <p:grpSpPr>
          <a:xfrm>
            <a:off x="5719702" y="2971800"/>
            <a:ext cx="457200" cy="304800"/>
            <a:chOff x="5695950" y="2971800"/>
            <a:chExt cx="457200" cy="304800"/>
          </a:xfrm>
        </p:grpSpPr>
        <p:sp>
          <p:nvSpPr>
            <p:cNvPr id="6662" name="Rectangle 518"/>
            <p:cNvSpPr>
              <a:spLocks noChangeArrowheads="1"/>
            </p:cNvSpPr>
            <p:nvPr/>
          </p:nvSpPr>
          <p:spPr bwMode="auto">
            <a:xfrm>
              <a:off x="5695950" y="297180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3" name="Line 519"/>
            <p:cNvSpPr>
              <a:spLocks noChangeShapeType="1"/>
            </p:cNvSpPr>
            <p:nvPr/>
          </p:nvSpPr>
          <p:spPr bwMode="auto">
            <a:xfrm flipV="1">
              <a:off x="5695950" y="2971800"/>
              <a:ext cx="457200" cy="3048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64" name="Line 520"/>
            <p:cNvSpPr>
              <a:spLocks noChangeShapeType="1"/>
            </p:cNvSpPr>
            <p:nvPr/>
          </p:nvSpPr>
          <p:spPr bwMode="auto">
            <a:xfrm>
              <a:off x="5695950" y="2971800"/>
              <a:ext cx="457200" cy="3048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7" name="Group 1056"/>
          <p:cNvGrpSpPr/>
          <p:nvPr/>
        </p:nvGrpSpPr>
        <p:grpSpPr>
          <a:xfrm>
            <a:off x="5725640" y="3875628"/>
            <a:ext cx="584518" cy="498450"/>
            <a:chOff x="5725640" y="3875628"/>
            <a:chExt cx="584518" cy="498450"/>
          </a:xfrm>
        </p:grpSpPr>
        <p:sp>
          <p:nvSpPr>
            <p:cNvPr id="917" name="Rectangle 638"/>
            <p:cNvSpPr>
              <a:spLocks noChangeArrowheads="1"/>
            </p:cNvSpPr>
            <p:nvPr/>
          </p:nvSpPr>
          <p:spPr bwMode="auto">
            <a:xfrm>
              <a:off x="5725640" y="4064000"/>
              <a:ext cx="457200" cy="304800"/>
            </a:xfrm>
            <a:prstGeom prst="rect">
              <a:avLst/>
            </a:prstGeom>
            <a:solidFill>
              <a:srgbClr val="BBE0E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6" name="Group 1055"/>
            <p:cNvGrpSpPr/>
            <p:nvPr/>
          </p:nvGrpSpPr>
          <p:grpSpPr>
            <a:xfrm>
              <a:off x="5728661" y="3875628"/>
              <a:ext cx="581497" cy="498450"/>
              <a:chOff x="5728661" y="3875628"/>
              <a:chExt cx="581497" cy="498450"/>
            </a:xfrm>
          </p:grpSpPr>
          <p:sp>
            <p:nvSpPr>
              <p:cNvPr id="6968" name="Text Box 824"/>
              <p:cNvSpPr txBox="1">
                <a:spLocks noChangeArrowheads="1"/>
              </p:cNvSpPr>
              <p:nvPr/>
            </p:nvSpPr>
            <p:spPr bwMode="auto">
              <a:xfrm>
                <a:off x="6024502" y="3875628"/>
                <a:ext cx="285656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(-)</a:t>
                </a:r>
              </a:p>
            </p:txBody>
          </p:sp>
          <p:sp>
            <p:nvSpPr>
              <p:cNvPr id="918" name="Oval 640"/>
              <p:cNvSpPr>
                <a:spLocks noChangeArrowheads="1"/>
              </p:cNvSpPr>
              <p:nvPr/>
            </p:nvSpPr>
            <p:spPr bwMode="auto">
              <a:xfrm>
                <a:off x="5814540" y="4140200"/>
                <a:ext cx="279400" cy="1524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Freeform 641"/>
              <p:cNvSpPr>
                <a:spLocks/>
              </p:cNvSpPr>
              <p:nvPr/>
            </p:nvSpPr>
            <p:spPr bwMode="auto">
              <a:xfrm>
                <a:off x="5731578" y="4070350"/>
                <a:ext cx="457200" cy="285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6" y="184"/>
                  </a:cxn>
                </a:cxnLst>
                <a:rect l="0" t="0" r="r" b="b"/>
                <a:pathLst>
                  <a:path w="296" h="184">
                    <a:moveTo>
                      <a:pt x="0" y="0"/>
                    </a:moveTo>
                    <a:lnTo>
                      <a:pt x="296" y="18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0" name="Freeform 642"/>
              <p:cNvSpPr>
                <a:spLocks/>
              </p:cNvSpPr>
              <p:nvPr/>
            </p:nvSpPr>
            <p:spPr bwMode="auto">
              <a:xfrm>
                <a:off x="5736773" y="4062352"/>
                <a:ext cx="452005" cy="305788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0" y="192"/>
                  </a:cxn>
                </a:cxnLst>
                <a:rect l="0" t="0" r="r" b="b"/>
                <a:pathLst>
                  <a:path w="296" h="192">
                    <a:moveTo>
                      <a:pt x="296" y="0"/>
                    </a:moveTo>
                    <a:lnTo>
                      <a:pt x="0" y="192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" name="Freeform 644"/>
              <p:cNvSpPr>
                <a:spLocks/>
              </p:cNvSpPr>
              <p:nvPr/>
            </p:nvSpPr>
            <p:spPr bwMode="auto">
              <a:xfrm flipH="1">
                <a:off x="5728661" y="4070350"/>
                <a:ext cx="45719" cy="3037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76"/>
                  </a:cxn>
                </a:cxnLst>
                <a:rect l="0" t="0" r="r" b="b"/>
                <a:pathLst>
                  <a:path w="1" h="176">
                    <a:moveTo>
                      <a:pt x="0" y="0"/>
                    </a:moveTo>
                    <a:lnTo>
                      <a:pt x="0" y="17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" name="TextBox 923"/>
              <p:cNvSpPr txBox="1"/>
              <p:nvPr/>
            </p:nvSpPr>
            <p:spPr>
              <a:xfrm>
                <a:off x="5829288" y="3902903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/>
                  <a:t>I </a:t>
                </a:r>
                <a:r>
                  <a:rPr lang="en-US" sz="900" b="1" err="1"/>
                  <a:t>I</a:t>
                </a:r>
                <a:endParaRPr lang="en-US" sz="900" b="1"/>
              </a:p>
            </p:txBody>
          </p:sp>
          <p:sp>
            <p:nvSpPr>
              <p:cNvPr id="925" name="Rectangle 924"/>
              <p:cNvSpPr/>
              <p:nvPr/>
            </p:nvSpPr>
            <p:spPr>
              <a:xfrm>
                <a:off x="5867400" y="3943020"/>
                <a:ext cx="205839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28" name="Group 927"/>
          <p:cNvGrpSpPr/>
          <p:nvPr/>
        </p:nvGrpSpPr>
        <p:grpSpPr>
          <a:xfrm>
            <a:off x="5726876" y="4419600"/>
            <a:ext cx="457200" cy="457200"/>
            <a:chOff x="5715000" y="4419600"/>
            <a:chExt cx="457200" cy="457200"/>
          </a:xfrm>
        </p:grpSpPr>
        <p:sp>
          <p:nvSpPr>
            <p:cNvPr id="6671" name="Rectangle 527"/>
            <p:cNvSpPr>
              <a:spLocks noChangeArrowheads="1"/>
            </p:cNvSpPr>
            <p:nvPr/>
          </p:nvSpPr>
          <p:spPr bwMode="auto">
            <a:xfrm>
              <a:off x="5715000" y="457200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" name="Freeform 882"/>
            <p:cNvSpPr>
              <a:spLocks/>
            </p:cNvSpPr>
            <p:nvPr/>
          </p:nvSpPr>
          <p:spPr bwMode="auto">
            <a:xfrm>
              <a:off x="5715000" y="4773612"/>
              <a:ext cx="457200" cy="103188"/>
            </a:xfrm>
            <a:custGeom>
              <a:avLst/>
              <a:gdLst>
                <a:gd name="T0" fmla="*/ 0 w 255"/>
                <a:gd name="T1" fmla="*/ 65 h 65"/>
                <a:gd name="T2" fmla="*/ 55 w 255"/>
                <a:gd name="T3" fmla="*/ 23 h 65"/>
                <a:gd name="T4" fmla="*/ 127 w 255"/>
                <a:gd name="T5" fmla="*/ 1 h 65"/>
                <a:gd name="T6" fmla="*/ 193 w 255"/>
                <a:gd name="T7" fmla="*/ 19 h 65"/>
                <a:gd name="T8" fmla="*/ 255 w 255"/>
                <a:gd name="T9" fmla="*/ 65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5"/>
                <a:gd name="T16" fmla="*/ 0 h 65"/>
                <a:gd name="T17" fmla="*/ 255 w 25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5" h="65">
                  <a:moveTo>
                    <a:pt x="0" y="65"/>
                  </a:moveTo>
                  <a:cubicBezTo>
                    <a:pt x="9" y="58"/>
                    <a:pt x="34" y="34"/>
                    <a:pt x="55" y="23"/>
                  </a:cubicBezTo>
                  <a:cubicBezTo>
                    <a:pt x="76" y="12"/>
                    <a:pt x="104" y="2"/>
                    <a:pt x="127" y="1"/>
                  </a:cubicBezTo>
                  <a:cubicBezTo>
                    <a:pt x="150" y="0"/>
                    <a:pt x="172" y="8"/>
                    <a:pt x="193" y="19"/>
                  </a:cubicBezTo>
                  <a:cubicBezTo>
                    <a:pt x="214" y="30"/>
                    <a:pt x="242" y="56"/>
                    <a:pt x="255" y="6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" name="TextBox 926"/>
            <p:cNvSpPr txBox="1"/>
            <p:nvPr/>
          </p:nvSpPr>
          <p:spPr>
            <a:xfrm>
              <a:off x="5829300" y="44196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sp>
        <p:nvSpPr>
          <p:cNvPr id="929" name="TextBox 928"/>
          <p:cNvSpPr txBox="1"/>
          <p:nvPr/>
        </p:nvSpPr>
        <p:spPr>
          <a:xfrm>
            <a:off x="5844642" y="4874568"/>
            <a:ext cx="2295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</a:t>
            </a:r>
          </a:p>
        </p:txBody>
      </p:sp>
      <p:sp>
        <p:nvSpPr>
          <p:cNvPr id="930" name="TextBox 929"/>
          <p:cNvSpPr txBox="1"/>
          <p:nvPr/>
        </p:nvSpPr>
        <p:spPr>
          <a:xfrm rot="5400000">
            <a:off x="5804519" y="502318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E</a:t>
            </a:r>
          </a:p>
        </p:txBody>
      </p:sp>
      <p:grpSp>
        <p:nvGrpSpPr>
          <p:cNvPr id="993" name="Group 992"/>
          <p:cNvGrpSpPr/>
          <p:nvPr/>
        </p:nvGrpSpPr>
        <p:grpSpPr>
          <a:xfrm>
            <a:off x="5486400" y="5410200"/>
            <a:ext cx="1136953" cy="459879"/>
            <a:chOff x="5486400" y="5410200"/>
            <a:chExt cx="1136953" cy="459879"/>
          </a:xfrm>
        </p:grpSpPr>
        <p:sp>
          <p:nvSpPr>
            <p:cNvPr id="6688" name="Text Box 544"/>
            <p:cNvSpPr txBox="1">
              <a:spLocks noChangeArrowheads="1"/>
            </p:cNvSpPr>
            <p:nvPr/>
          </p:nvSpPr>
          <p:spPr bwMode="auto">
            <a:xfrm>
              <a:off x="6132513" y="5593080"/>
              <a:ext cx="49084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3-82</a:t>
              </a:r>
            </a:p>
          </p:txBody>
        </p:sp>
        <p:sp>
          <p:nvSpPr>
            <p:cNvPr id="6689" name="Text Box 545"/>
            <p:cNvSpPr txBox="1">
              <a:spLocks noChangeArrowheads="1"/>
            </p:cNvSpPr>
            <p:nvPr/>
          </p:nvSpPr>
          <p:spPr bwMode="auto">
            <a:xfrm>
              <a:off x="5486400" y="5595054"/>
              <a:ext cx="293688" cy="2730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grpSp>
          <p:nvGrpSpPr>
            <p:cNvPr id="932" name="Group 931"/>
            <p:cNvGrpSpPr/>
            <p:nvPr/>
          </p:nvGrpSpPr>
          <p:grpSpPr>
            <a:xfrm>
              <a:off x="5737860" y="5410200"/>
              <a:ext cx="457200" cy="381000"/>
              <a:chOff x="5715000" y="5410200"/>
              <a:chExt cx="457200" cy="381000"/>
            </a:xfrm>
          </p:grpSpPr>
          <p:sp>
            <p:nvSpPr>
              <p:cNvPr id="6687" name="Freeform 543"/>
              <p:cNvSpPr>
                <a:spLocks/>
              </p:cNvSpPr>
              <p:nvPr/>
            </p:nvSpPr>
            <p:spPr bwMode="auto">
              <a:xfrm>
                <a:off x="5930900" y="5410200"/>
                <a:ext cx="1588" cy="76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8"/>
                  </a:cxn>
                </a:cxnLst>
                <a:rect l="0" t="0" r="r" b="b"/>
                <a:pathLst>
                  <a:path w="1" h="48">
                    <a:moveTo>
                      <a:pt x="0" y="0"/>
                    </a:moveTo>
                    <a:lnTo>
                      <a:pt x="0" y="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0" name="Rectangle 546"/>
              <p:cNvSpPr>
                <a:spLocks noChangeArrowheads="1"/>
              </p:cNvSpPr>
              <p:nvPr/>
            </p:nvSpPr>
            <p:spPr bwMode="auto">
              <a:xfrm>
                <a:off x="5715000" y="5486400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Oval 537"/>
              <p:cNvSpPr>
                <a:spLocks noChangeArrowheads="1"/>
              </p:cNvSpPr>
              <p:nvPr/>
            </p:nvSpPr>
            <p:spPr bwMode="auto">
              <a:xfrm>
                <a:off x="5780532" y="5562600"/>
                <a:ext cx="304800" cy="15240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691" name="Oval 547"/>
              <p:cNvSpPr>
                <a:spLocks noChangeArrowheads="1"/>
              </p:cNvSpPr>
              <p:nvPr/>
            </p:nvSpPr>
            <p:spPr bwMode="auto">
              <a:xfrm>
                <a:off x="5893308" y="5606795"/>
                <a:ext cx="71074" cy="69965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71" name="Group 970"/>
          <p:cNvGrpSpPr/>
          <p:nvPr/>
        </p:nvGrpSpPr>
        <p:grpSpPr>
          <a:xfrm>
            <a:off x="4392704" y="3962400"/>
            <a:ext cx="487363" cy="639763"/>
            <a:chOff x="4392704" y="3962400"/>
            <a:chExt cx="487363" cy="639763"/>
          </a:xfrm>
        </p:grpSpPr>
        <p:grpSp>
          <p:nvGrpSpPr>
            <p:cNvPr id="945" name="Group 944"/>
            <p:cNvGrpSpPr/>
            <p:nvPr/>
          </p:nvGrpSpPr>
          <p:grpSpPr>
            <a:xfrm>
              <a:off x="4392704" y="4051300"/>
              <a:ext cx="487363" cy="550863"/>
              <a:chOff x="4419600" y="4051300"/>
              <a:chExt cx="487363" cy="550863"/>
            </a:xfrm>
          </p:grpSpPr>
          <p:sp>
            <p:nvSpPr>
              <p:cNvPr id="6420" name="Text Box 276"/>
              <p:cNvSpPr txBox="1">
                <a:spLocks noChangeArrowheads="1"/>
              </p:cNvSpPr>
              <p:nvPr/>
            </p:nvSpPr>
            <p:spPr bwMode="auto">
              <a:xfrm>
                <a:off x="4419600" y="4327525"/>
                <a:ext cx="481013" cy="27463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SSF</a:t>
                </a:r>
              </a:p>
            </p:txBody>
          </p:sp>
          <p:sp>
            <p:nvSpPr>
              <p:cNvPr id="6421" name="Freeform 277"/>
              <p:cNvSpPr>
                <a:spLocks/>
              </p:cNvSpPr>
              <p:nvPr/>
            </p:nvSpPr>
            <p:spPr bwMode="auto">
              <a:xfrm>
                <a:off x="4419600" y="4051300"/>
                <a:ext cx="487363" cy="3000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22" name="Freeform 278"/>
              <p:cNvSpPr>
                <a:spLocks/>
              </p:cNvSpPr>
              <p:nvPr/>
            </p:nvSpPr>
            <p:spPr bwMode="auto">
              <a:xfrm>
                <a:off x="4454525" y="4078288"/>
                <a:ext cx="427038" cy="249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23" name="Freeform 279"/>
              <p:cNvSpPr>
                <a:spLocks/>
              </p:cNvSpPr>
              <p:nvPr/>
            </p:nvSpPr>
            <p:spPr bwMode="auto">
              <a:xfrm>
                <a:off x="4454525" y="4081463"/>
                <a:ext cx="427038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24" name="Freeform 280"/>
              <p:cNvSpPr>
                <a:spLocks/>
              </p:cNvSpPr>
              <p:nvPr/>
            </p:nvSpPr>
            <p:spPr bwMode="auto">
              <a:xfrm>
                <a:off x="4457700" y="4235450"/>
                <a:ext cx="423863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25" name="AutoShape 281"/>
              <p:cNvSpPr>
                <a:spLocks noChangeArrowheads="1"/>
              </p:cNvSpPr>
              <p:nvPr/>
            </p:nvSpPr>
            <p:spPr bwMode="auto">
              <a:xfrm>
                <a:off x="4646613" y="4176713"/>
                <a:ext cx="52388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6" name="AutoShape 282"/>
              <p:cNvSpPr>
                <a:spLocks noChangeArrowheads="1"/>
              </p:cNvSpPr>
              <p:nvPr/>
            </p:nvSpPr>
            <p:spPr bwMode="auto">
              <a:xfrm>
                <a:off x="4765675" y="4173538"/>
                <a:ext cx="55563" cy="4921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7" name="AutoShape 283"/>
              <p:cNvSpPr>
                <a:spLocks noChangeArrowheads="1"/>
              </p:cNvSpPr>
              <p:nvPr/>
            </p:nvSpPr>
            <p:spPr bwMode="auto">
              <a:xfrm>
                <a:off x="4513263" y="4176713"/>
                <a:ext cx="55563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8" name="Line 284"/>
              <p:cNvSpPr>
                <a:spLocks noChangeShapeType="1"/>
              </p:cNvSpPr>
              <p:nvPr/>
            </p:nvSpPr>
            <p:spPr bwMode="auto">
              <a:xfrm>
                <a:off x="4457700" y="4089400"/>
                <a:ext cx="423863" cy="230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9" name="Line 285"/>
              <p:cNvSpPr>
                <a:spLocks noChangeShapeType="1"/>
              </p:cNvSpPr>
              <p:nvPr/>
            </p:nvSpPr>
            <p:spPr bwMode="auto">
              <a:xfrm>
                <a:off x="4721225" y="4235450"/>
                <a:ext cx="160338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0" name="Line 286"/>
              <p:cNvSpPr>
                <a:spLocks noChangeShapeType="1"/>
              </p:cNvSpPr>
              <p:nvPr/>
            </p:nvSpPr>
            <p:spPr bwMode="auto">
              <a:xfrm flipV="1">
                <a:off x="4457700" y="4094163"/>
                <a:ext cx="423863" cy="233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1" name="Line 287"/>
              <p:cNvSpPr>
                <a:spLocks noChangeShapeType="1"/>
              </p:cNvSpPr>
              <p:nvPr/>
            </p:nvSpPr>
            <p:spPr bwMode="auto">
              <a:xfrm flipV="1">
                <a:off x="4459288" y="4237038"/>
                <a:ext cx="163513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4" name="Group 943"/>
            <p:cNvGrpSpPr/>
            <p:nvPr/>
          </p:nvGrpSpPr>
          <p:grpSpPr>
            <a:xfrm>
              <a:off x="4490313" y="3962400"/>
              <a:ext cx="296987" cy="76200"/>
              <a:chOff x="4038600" y="4038600"/>
              <a:chExt cx="296987" cy="76200"/>
            </a:xfrm>
          </p:grpSpPr>
          <p:sp>
            <p:nvSpPr>
              <p:cNvPr id="941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2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3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52" name="Group 951"/>
          <p:cNvGrpSpPr/>
          <p:nvPr/>
        </p:nvGrpSpPr>
        <p:grpSpPr>
          <a:xfrm>
            <a:off x="4407429" y="6248400"/>
            <a:ext cx="450764" cy="430987"/>
            <a:chOff x="4337093" y="6248400"/>
            <a:chExt cx="450764" cy="430987"/>
          </a:xfrm>
        </p:grpSpPr>
        <p:sp>
          <p:nvSpPr>
            <p:cNvPr id="951" name="TextBox 950"/>
            <p:cNvSpPr txBox="1"/>
            <p:nvPr/>
          </p:nvSpPr>
          <p:spPr>
            <a:xfrm>
              <a:off x="4417536" y="6248400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  <p:sp>
          <p:nvSpPr>
            <p:cNvPr id="6833" name="Text Box 689"/>
            <p:cNvSpPr txBox="1">
              <a:spLocks noChangeArrowheads="1"/>
            </p:cNvSpPr>
            <p:nvPr/>
          </p:nvSpPr>
          <p:spPr bwMode="auto">
            <a:xfrm>
              <a:off x="4337093" y="6402388"/>
              <a:ext cx="450764" cy="276999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/>
                <a:t> </a:t>
              </a:r>
              <a:r>
                <a:rPr lang="en-US" sz="1200" b="1">
                  <a:solidFill>
                    <a:srgbClr val="FFFF00"/>
                  </a:solidFill>
                </a:rPr>
                <a:t>MP</a:t>
              </a:r>
            </a:p>
          </p:txBody>
        </p:sp>
      </p:grpSp>
      <p:grpSp>
        <p:nvGrpSpPr>
          <p:cNvPr id="1006" name="Group 1005"/>
          <p:cNvGrpSpPr/>
          <p:nvPr/>
        </p:nvGrpSpPr>
        <p:grpSpPr>
          <a:xfrm>
            <a:off x="7010400" y="1344304"/>
            <a:ext cx="457200" cy="484496"/>
            <a:chOff x="7010400" y="1344304"/>
            <a:chExt cx="457200" cy="484496"/>
          </a:xfrm>
        </p:grpSpPr>
        <p:grpSp>
          <p:nvGrpSpPr>
            <p:cNvPr id="955" name="Group 954"/>
            <p:cNvGrpSpPr/>
            <p:nvPr/>
          </p:nvGrpSpPr>
          <p:grpSpPr>
            <a:xfrm>
              <a:off x="7010400" y="1516063"/>
              <a:ext cx="457200" cy="312737"/>
              <a:chOff x="7010400" y="1516063"/>
              <a:chExt cx="457200" cy="312737"/>
            </a:xfrm>
          </p:grpSpPr>
          <p:grpSp>
            <p:nvGrpSpPr>
              <p:cNvPr id="6145" name="Group 556"/>
              <p:cNvGrpSpPr>
                <a:grpSpLocks/>
              </p:cNvGrpSpPr>
              <p:nvPr/>
            </p:nvGrpSpPr>
            <p:grpSpPr bwMode="auto">
              <a:xfrm>
                <a:off x="7010400" y="1516063"/>
                <a:ext cx="457200" cy="312737"/>
                <a:chOff x="3386" y="2108"/>
                <a:chExt cx="741" cy="436"/>
              </a:xfrm>
              <a:solidFill>
                <a:srgbClr val="FF0000"/>
              </a:solidFill>
            </p:grpSpPr>
            <p:sp>
              <p:nvSpPr>
                <p:cNvPr id="6701" name="Rectangle 557"/>
                <p:cNvSpPr>
                  <a:spLocks noChangeArrowheads="1"/>
                </p:cNvSpPr>
                <p:nvPr/>
              </p:nvSpPr>
              <p:spPr bwMode="auto">
                <a:xfrm>
                  <a:off x="3386" y="2109"/>
                  <a:ext cx="741" cy="435"/>
                </a:xfrm>
                <a:prstGeom prst="rect">
                  <a:avLst/>
                </a:prstGeom>
                <a:grpFill/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" name="Line 558"/>
                <p:cNvSpPr>
                  <a:spLocks noChangeShapeType="1"/>
                </p:cNvSpPr>
                <p:nvPr/>
              </p:nvSpPr>
              <p:spPr bwMode="auto">
                <a:xfrm>
                  <a:off x="3387" y="2108"/>
                  <a:ext cx="736" cy="431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" name="Line 559"/>
                <p:cNvSpPr>
                  <a:spLocks noChangeShapeType="1"/>
                </p:cNvSpPr>
                <p:nvPr/>
              </p:nvSpPr>
              <p:spPr bwMode="auto">
                <a:xfrm flipV="1">
                  <a:off x="3387" y="2108"/>
                  <a:ext cx="736" cy="431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59" name="Group 560"/>
              <p:cNvGrpSpPr>
                <a:grpSpLocks/>
              </p:cNvGrpSpPr>
              <p:nvPr/>
            </p:nvGrpSpPr>
            <p:grpSpPr bwMode="auto">
              <a:xfrm>
                <a:off x="7038975" y="1592263"/>
                <a:ext cx="401638" cy="107950"/>
                <a:chOff x="3984" y="933"/>
                <a:chExt cx="158" cy="36"/>
              </a:xfrm>
              <a:solidFill>
                <a:srgbClr val="FF0000"/>
              </a:solidFill>
            </p:grpSpPr>
            <p:sp>
              <p:nvSpPr>
                <p:cNvPr id="6705" name="Line 561"/>
                <p:cNvSpPr>
                  <a:spLocks noChangeShapeType="1"/>
                </p:cNvSpPr>
                <p:nvPr/>
              </p:nvSpPr>
              <p:spPr bwMode="auto">
                <a:xfrm>
                  <a:off x="4000" y="933"/>
                  <a:ext cx="124" cy="36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" name="Line 562"/>
                <p:cNvSpPr>
                  <a:spLocks noChangeShapeType="1"/>
                </p:cNvSpPr>
                <p:nvPr/>
              </p:nvSpPr>
              <p:spPr bwMode="auto">
                <a:xfrm flipH="1">
                  <a:off x="4000" y="933"/>
                  <a:ext cx="124" cy="36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" name="Freeform 563"/>
                <p:cNvSpPr>
                  <a:spLocks/>
                </p:cNvSpPr>
                <p:nvPr/>
              </p:nvSpPr>
              <p:spPr bwMode="auto">
                <a:xfrm>
                  <a:off x="3984" y="934"/>
                  <a:ext cx="17" cy="35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9" y="12"/>
                    </a:cxn>
                    <a:cxn ang="0">
                      <a:pos x="0" y="34"/>
                    </a:cxn>
                    <a:cxn ang="0">
                      <a:pos x="7" y="57"/>
                    </a:cxn>
                    <a:cxn ang="0">
                      <a:pos x="31" y="69"/>
                    </a:cxn>
                  </a:cxnLst>
                  <a:rect l="0" t="0" r="r" b="b"/>
                  <a:pathLst>
                    <a:path w="33" h="70">
                      <a:moveTo>
                        <a:pt x="32" y="0"/>
                      </a:moveTo>
                      <a:lnTo>
                        <a:pt x="9" y="12"/>
                      </a:lnTo>
                      <a:lnTo>
                        <a:pt x="0" y="34"/>
                      </a:lnTo>
                      <a:lnTo>
                        <a:pt x="7" y="57"/>
                      </a:lnTo>
                      <a:lnTo>
                        <a:pt x="31" y="69"/>
                      </a:lnTo>
                    </a:path>
                  </a:pathLst>
                </a:custGeom>
                <a:grpFill/>
                <a:ln w="28575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08" name="Freeform 564"/>
                <p:cNvSpPr>
                  <a:spLocks/>
                </p:cNvSpPr>
                <p:nvPr/>
              </p:nvSpPr>
              <p:spPr bwMode="auto">
                <a:xfrm>
                  <a:off x="4125" y="934"/>
                  <a:ext cx="17" cy="3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" y="12"/>
                    </a:cxn>
                    <a:cxn ang="0">
                      <a:pos x="32" y="34"/>
                    </a:cxn>
                    <a:cxn ang="0">
                      <a:pos x="25" y="57"/>
                    </a:cxn>
                    <a:cxn ang="0">
                      <a:pos x="1" y="69"/>
                    </a:cxn>
                  </a:cxnLst>
                  <a:rect l="0" t="0" r="r" b="b"/>
                  <a:pathLst>
                    <a:path w="33" h="70">
                      <a:moveTo>
                        <a:pt x="0" y="0"/>
                      </a:moveTo>
                      <a:lnTo>
                        <a:pt x="24" y="12"/>
                      </a:lnTo>
                      <a:lnTo>
                        <a:pt x="32" y="34"/>
                      </a:lnTo>
                      <a:lnTo>
                        <a:pt x="25" y="57"/>
                      </a:lnTo>
                      <a:lnTo>
                        <a:pt x="1" y="69"/>
                      </a:lnTo>
                    </a:path>
                  </a:pathLst>
                </a:custGeom>
                <a:grpFill/>
                <a:ln w="28575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62" name="Group 565"/>
              <p:cNvGrpSpPr>
                <a:grpSpLocks/>
              </p:cNvGrpSpPr>
              <p:nvPr/>
            </p:nvGrpSpPr>
            <p:grpSpPr bwMode="auto">
              <a:xfrm>
                <a:off x="7010400" y="1744663"/>
                <a:ext cx="457200" cy="76200"/>
                <a:chOff x="5952" y="3456"/>
                <a:chExt cx="1012" cy="50"/>
              </a:xfrm>
              <a:solidFill>
                <a:srgbClr val="FF0000"/>
              </a:solidFill>
            </p:grpSpPr>
            <p:sp>
              <p:nvSpPr>
                <p:cNvPr id="6710" name="Freeform 566"/>
                <p:cNvSpPr>
                  <a:spLocks/>
                </p:cNvSpPr>
                <p:nvPr/>
              </p:nvSpPr>
              <p:spPr bwMode="auto">
                <a:xfrm>
                  <a:off x="5952" y="3456"/>
                  <a:ext cx="384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1" name="Freeform 567"/>
                <p:cNvSpPr>
                  <a:spLocks/>
                </p:cNvSpPr>
                <p:nvPr/>
              </p:nvSpPr>
              <p:spPr bwMode="auto">
                <a:xfrm flipV="1">
                  <a:off x="6266" y="3458"/>
                  <a:ext cx="384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2" name="Freeform 568"/>
                <p:cNvSpPr>
                  <a:spLocks/>
                </p:cNvSpPr>
                <p:nvPr/>
              </p:nvSpPr>
              <p:spPr bwMode="auto">
                <a:xfrm>
                  <a:off x="6580" y="3456"/>
                  <a:ext cx="384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54" name="TextBox 953"/>
            <p:cNvSpPr txBox="1"/>
            <p:nvPr/>
          </p:nvSpPr>
          <p:spPr>
            <a:xfrm>
              <a:off x="7045656" y="1344304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r>
                <a:rPr lang="en-US" sz="900" b="1">
                  <a:latin typeface="Arial Black" pitchFamily="34" charset="0"/>
                </a:rPr>
                <a:t>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</p:grpSp>
      <p:sp>
        <p:nvSpPr>
          <p:cNvPr id="6271" name="Text Box 127"/>
          <p:cNvSpPr txBox="1">
            <a:spLocks noChangeArrowheads="1"/>
          </p:cNvSpPr>
          <p:nvPr/>
        </p:nvSpPr>
        <p:spPr bwMode="auto">
          <a:xfrm>
            <a:off x="7772400" y="4913313"/>
            <a:ext cx="1295400" cy="2308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900" b="1">
                <a:solidFill>
                  <a:srgbClr val="008000"/>
                </a:solidFill>
              </a:rPr>
              <a:t>BLACK  WATCH</a:t>
            </a:r>
          </a:p>
        </p:txBody>
      </p:sp>
      <p:pic>
        <p:nvPicPr>
          <p:cNvPr id="958" name="Object 187" descr="npo00002f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9304" y="4660900"/>
            <a:ext cx="457200" cy="27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003" name="Group 1002"/>
          <p:cNvGrpSpPr/>
          <p:nvPr/>
        </p:nvGrpSpPr>
        <p:grpSpPr>
          <a:xfrm>
            <a:off x="7058168" y="4642262"/>
            <a:ext cx="457200" cy="304800"/>
            <a:chOff x="7010400" y="4648200"/>
            <a:chExt cx="457200" cy="304800"/>
          </a:xfrm>
        </p:grpSpPr>
        <p:sp>
          <p:nvSpPr>
            <p:cNvPr id="6760" name="Rectangle 616"/>
            <p:cNvSpPr>
              <a:spLocks noChangeArrowheads="1"/>
            </p:cNvSpPr>
            <p:nvPr/>
          </p:nvSpPr>
          <p:spPr bwMode="auto">
            <a:xfrm>
              <a:off x="7010400" y="4648200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" name="Line 617"/>
            <p:cNvSpPr>
              <a:spLocks noChangeShapeType="1"/>
            </p:cNvSpPr>
            <p:nvPr/>
          </p:nvSpPr>
          <p:spPr bwMode="auto">
            <a:xfrm flipV="1">
              <a:off x="7010400" y="4648200"/>
              <a:ext cx="4572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62" name="Line 618"/>
            <p:cNvSpPr>
              <a:spLocks noChangeShapeType="1"/>
            </p:cNvSpPr>
            <p:nvPr/>
          </p:nvSpPr>
          <p:spPr bwMode="auto">
            <a:xfrm>
              <a:off x="7010400" y="4648200"/>
              <a:ext cx="4572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7" name="Group 976"/>
          <p:cNvGrpSpPr/>
          <p:nvPr/>
        </p:nvGrpSpPr>
        <p:grpSpPr>
          <a:xfrm>
            <a:off x="6799829" y="1877672"/>
            <a:ext cx="996670" cy="563089"/>
            <a:chOff x="6799829" y="1877672"/>
            <a:chExt cx="996670" cy="563089"/>
          </a:xfrm>
        </p:grpSpPr>
        <p:sp>
          <p:nvSpPr>
            <p:cNvPr id="959" name="Text Box 523"/>
            <p:cNvSpPr txBox="1">
              <a:spLocks noChangeArrowheads="1"/>
            </p:cNvSpPr>
            <p:nvPr/>
          </p:nvSpPr>
          <p:spPr bwMode="auto">
            <a:xfrm>
              <a:off x="7259490" y="1877672"/>
              <a:ext cx="474810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(Rein)</a:t>
              </a:r>
            </a:p>
          </p:txBody>
        </p:sp>
        <p:sp>
          <p:nvSpPr>
            <p:cNvPr id="960" name="Text Box 524"/>
            <p:cNvSpPr txBox="1">
              <a:spLocks noChangeArrowheads="1"/>
            </p:cNvSpPr>
            <p:nvPr/>
          </p:nvSpPr>
          <p:spPr bwMode="auto">
            <a:xfrm>
              <a:off x="7441915" y="2163762"/>
              <a:ext cx="35458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23</a:t>
              </a:r>
            </a:p>
          </p:txBody>
        </p:sp>
        <p:sp>
          <p:nvSpPr>
            <p:cNvPr id="961" name="Text Box 525"/>
            <p:cNvSpPr txBox="1">
              <a:spLocks noChangeArrowheads="1"/>
            </p:cNvSpPr>
            <p:nvPr/>
          </p:nvSpPr>
          <p:spPr bwMode="auto">
            <a:xfrm>
              <a:off x="6799829" y="215730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962" name="TextBox 961"/>
            <p:cNvSpPr txBox="1"/>
            <p:nvPr/>
          </p:nvSpPr>
          <p:spPr>
            <a:xfrm>
              <a:off x="7103420" y="1880919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  <p:grpSp>
          <p:nvGrpSpPr>
            <p:cNvPr id="963" name="Group 962"/>
            <p:cNvGrpSpPr/>
            <p:nvPr/>
          </p:nvGrpSpPr>
          <p:grpSpPr>
            <a:xfrm>
              <a:off x="7015102" y="2050940"/>
              <a:ext cx="457200" cy="304800"/>
              <a:chOff x="5695950" y="2971800"/>
              <a:chExt cx="457200" cy="304800"/>
            </a:xfrm>
          </p:grpSpPr>
          <p:sp>
            <p:nvSpPr>
              <p:cNvPr id="964" name="Rectangle 518"/>
              <p:cNvSpPr>
                <a:spLocks noChangeArrowheads="1"/>
              </p:cNvSpPr>
              <p:nvPr/>
            </p:nvSpPr>
            <p:spPr bwMode="auto">
              <a:xfrm>
                <a:off x="5695950" y="2971800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519"/>
              <p:cNvSpPr>
                <a:spLocks noChangeShapeType="1"/>
              </p:cNvSpPr>
              <p:nvPr/>
            </p:nvSpPr>
            <p:spPr bwMode="auto">
              <a:xfrm flipV="1">
                <a:off x="5695950" y="2971800"/>
                <a:ext cx="457200" cy="3048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6" name="Line 520"/>
              <p:cNvSpPr>
                <a:spLocks noChangeShapeType="1"/>
              </p:cNvSpPr>
              <p:nvPr/>
            </p:nvSpPr>
            <p:spPr bwMode="auto">
              <a:xfrm>
                <a:off x="5695950" y="2971800"/>
                <a:ext cx="457200" cy="3048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57" name="Group 1156"/>
          <p:cNvGrpSpPr/>
          <p:nvPr/>
        </p:nvGrpSpPr>
        <p:grpSpPr>
          <a:xfrm>
            <a:off x="7000710" y="2431576"/>
            <a:ext cx="487362" cy="603397"/>
            <a:chOff x="7000710" y="2431576"/>
            <a:chExt cx="487362" cy="603397"/>
          </a:xfrm>
        </p:grpSpPr>
        <p:grpSp>
          <p:nvGrpSpPr>
            <p:cNvPr id="976" name="Group 975"/>
            <p:cNvGrpSpPr/>
            <p:nvPr/>
          </p:nvGrpSpPr>
          <p:grpSpPr>
            <a:xfrm>
              <a:off x="7000710" y="2516188"/>
              <a:ext cx="487362" cy="518785"/>
              <a:chOff x="6980238" y="2516188"/>
              <a:chExt cx="487362" cy="518785"/>
            </a:xfrm>
          </p:grpSpPr>
          <p:sp>
            <p:nvSpPr>
              <p:cNvPr id="6297" name="Freeform 153"/>
              <p:cNvSpPr>
                <a:spLocks/>
              </p:cNvSpPr>
              <p:nvPr/>
            </p:nvSpPr>
            <p:spPr bwMode="auto">
              <a:xfrm>
                <a:off x="6980238" y="2516188"/>
                <a:ext cx="487362" cy="3000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98" name="Freeform 154"/>
              <p:cNvSpPr>
                <a:spLocks/>
              </p:cNvSpPr>
              <p:nvPr/>
            </p:nvSpPr>
            <p:spPr bwMode="auto">
              <a:xfrm>
                <a:off x="7015163" y="2543175"/>
                <a:ext cx="427037" cy="249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99" name="Freeform 155"/>
              <p:cNvSpPr>
                <a:spLocks/>
              </p:cNvSpPr>
              <p:nvPr/>
            </p:nvSpPr>
            <p:spPr bwMode="auto">
              <a:xfrm>
                <a:off x="7015163" y="2546350"/>
                <a:ext cx="427037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00" name="Freeform 156"/>
              <p:cNvSpPr>
                <a:spLocks/>
              </p:cNvSpPr>
              <p:nvPr/>
            </p:nvSpPr>
            <p:spPr bwMode="auto">
              <a:xfrm>
                <a:off x="7018338" y="2700338"/>
                <a:ext cx="423862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01" name="AutoShape 157"/>
              <p:cNvSpPr>
                <a:spLocks noChangeArrowheads="1"/>
              </p:cNvSpPr>
              <p:nvPr/>
            </p:nvSpPr>
            <p:spPr bwMode="auto">
              <a:xfrm>
                <a:off x="7207250" y="2641600"/>
                <a:ext cx="52387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2" name="AutoShape 158"/>
              <p:cNvSpPr>
                <a:spLocks noChangeArrowheads="1"/>
              </p:cNvSpPr>
              <p:nvPr/>
            </p:nvSpPr>
            <p:spPr bwMode="auto">
              <a:xfrm>
                <a:off x="7326313" y="2638425"/>
                <a:ext cx="55562" cy="4921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3" name="AutoShape 159"/>
              <p:cNvSpPr>
                <a:spLocks noChangeArrowheads="1"/>
              </p:cNvSpPr>
              <p:nvPr/>
            </p:nvSpPr>
            <p:spPr bwMode="auto">
              <a:xfrm>
                <a:off x="7073900" y="2641600"/>
                <a:ext cx="55562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4" name="Line 160"/>
              <p:cNvSpPr>
                <a:spLocks noChangeShapeType="1"/>
              </p:cNvSpPr>
              <p:nvPr/>
            </p:nvSpPr>
            <p:spPr bwMode="auto">
              <a:xfrm>
                <a:off x="7018338" y="2554288"/>
                <a:ext cx="423862" cy="230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5" name="Line 161"/>
              <p:cNvSpPr>
                <a:spLocks noChangeShapeType="1"/>
              </p:cNvSpPr>
              <p:nvPr/>
            </p:nvSpPr>
            <p:spPr bwMode="auto">
              <a:xfrm>
                <a:off x="7281863" y="2700338"/>
                <a:ext cx="160337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6" name="Line 162"/>
              <p:cNvSpPr>
                <a:spLocks noChangeShapeType="1"/>
              </p:cNvSpPr>
              <p:nvPr/>
            </p:nvSpPr>
            <p:spPr bwMode="auto">
              <a:xfrm flipV="1">
                <a:off x="7018338" y="2559050"/>
                <a:ext cx="423862" cy="233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7" name="Line 163"/>
              <p:cNvSpPr>
                <a:spLocks noChangeShapeType="1"/>
              </p:cNvSpPr>
              <p:nvPr/>
            </p:nvSpPr>
            <p:spPr bwMode="auto">
              <a:xfrm flipV="1">
                <a:off x="7019925" y="2701925"/>
                <a:ext cx="163512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8" name="Text Box 164"/>
              <p:cNvSpPr txBox="1">
                <a:spLocks noChangeArrowheads="1"/>
              </p:cNvSpPr>
              <p:nvPr/>
            </p:nvSpPr>
            <p:spPr bwMode="auto">
              <a:xfrm>
                <a:off x="7062788" y="2776538"/>
                <a:ext cx="184150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1000"/>
              </a:p>
            </p:txBody>
          </p:sp>
          <p:sp>
            <p:nvSpPr>
              <p:cNvPr id="6309" name="Text Box 165"/>
              <p:cNvSpPr txBox="1">
                <a:spLocks noChangeArrowheads="1"/>
              </p:cNvSpPr>
              <p:nvPr/>
            </p:nvSpPr>
            <p:spPr bwMode="auto">
              <a:xfrm>
                <a:off x="6983413" y="2773363"/>
                <a:ext cx="460382" cy="2616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50" b="1"/>
                  <a:t>SSF</a:t>
                </a:r>
              </a:p>
            </p:txBody>
          </p:sp>
        </p:grpSp>
        <p:grpSp>
          <p:nvGrpSpPr>
            <p:cNvPr id="972" name="Group 971"/>
            <p:cNvGrpSpPr/>
            <p:nvPr/>
          </p:nvGrpSpPr>
          <p:grpSpPr>
            <a:xfrm>
              <a:off x="7107072" y="2431576"/>
              <a:ext cx="296987" cy="76200"/>
              <a:chOff x="4038600" y="4038600"/>
              <a:chExt cx="296987" cy="76200"/>
            </a:xfrm>
          </p:grpSpPr>
          <p:sp>
            <p:nvSpPr>
              <p:cNvPr id="973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74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75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78" name="Group 977"/>
          <p:cNvGrpSpPr/>
          <p:nvPr/>
        </p:nvGrpSpPr>
        <p:grpSpPr>
          <a:xfrm>
            <a:off x="6796584" y="2942111"/>
            <a:ext cx="934471" cy="563089"/>
            <a:chOff x="6799829" y="1877672"/>
            <a:chExt cx="934471" cy="563089"/>
          </a:xfrm>
        </p:grpSpPr>
        <p:sp>
          <p:nvSpPr>
            <p:cNvPr id="979" name="Text Box 523"/>
            <p:cNvSpPr txBox="1">
              <a:spLocks noChangeArrowheads="1"/>
            </p:cNvSpPr>
            <p:nvPr/>
          </p:nvSpPr>
          <p:spPr bwMode="auto">
            <a:xfrm>
              <a:off x="7259490" y="1877672"/>
              <a:ext cx="474810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(Rein)</a:t>
              </a:r>
            </a:p>
          </p:txBody>
        </p:sp>
        <p:sp>
          <p:nvSpPr>
            <p:cNvPr id="980" name="Text Box 524"/>
            <p:cNvSpPr txBox="1">
              <a:spLocks noChangeArrowheads="1"/>
            </p:cNvSpPr>
            <p:nvPr/>
          </p:nvSpPr>
          <p:spPr bwMode="auto">
            <a:xfrm>
              <a:off x="7435589" y="2163762"/>
              <a:ext cx="269625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7</a:t>
              </a:r>
            </a:p>
          </p:txBody>
        </p:sp>
        <p:sp>
          <p:nvSpPr>
            <p:cNvPr id="981" name="Text Box 525"/>
            <p:cNvSpPr txBox="1">
              <a:spLocks noChangeArrowheads="1"/>
            </p:cNvSpPr>
            <p:nvPr/>
          </p:nvSpPr>
          <p:spPr bwMode="auto">
            <a:xfrm>
              <a:off x="6799829" y="215730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982" name="TextBox 981"/>
            <p:cNvSpPr txBox="1"/>
            <p:nvPr/>
          </p:nvSpPr>
          <p:spPr>
            <a:xfrm>
              <a:off x="7103420" y="1880919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  <p:grpSp>
          <p:nvGrpSpPr>
            <p:cNvPr id="983" name="Group 962"/>
            <p:cNvGrpSpPr/>
            <p:nvPr/>
          </p:nvGrpSpPr>
          <p:grpSpPr>
            <a:xfrm>
              <a:off x="7015102" y="2050940"/>
              <a:ext cx="457200" cy="304800"/>
              <a:chOff x="5695950" y="2971800"/>
              <a:chExt cx="457200" cy="304800"/>
            </a:xfrm>
          </p:grpSpPr>
          <p:sp>
            <p:nvSpPr>
              <p:cNvPr id="984" name="Rectangle 518"/>
              <p:cNvSpPr>
                <a:spLocks noChangeArrowheads="1"/>
              </p:cNvSpPr>
              <p:nvPr/>
            </p:nvSpPr>
            <p:spPr bwMode="auto">
              <a:xfrm>
                <a:off x="5695950" y="2971800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519"/>
              <p:cNvSpPr>
                <a:spLocks noChangeShapeType="1"/>
              </p:cNvSpPr>
              <p:nvPr/>
            </p:nvSpPr>
            <p:spPr bwMode="auto">
              <a:xfrm flipV="1">
                <a:off x="5695950" y="2971800"/>
                <a:ext cx="457200" cy="3048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6" name="Line 520"/>
              <p:cNvSpPr>
                <a:spLocks noChangeShapeType="1"/>
              </p:cNvSpPr>
              <p:nvPr/>
            </p:nvSpPr>
            <p:spPr bwMode="auto">
              <a:xfrm>
                <a:off x="5695950" y="2971800"/>
                <a:ext cx="457200" cy="3048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92" name="Group 991"/>
          <p:cNvGrpSpPr/>
          <p:nvPr/>
        </p:nvGrpSpPr>
        <p:grpSpPr>
          <a:xfrm>
            <a:off x="7010400" y="3505200"/>
            <a:ext cx="490545" cy="609600"/>
            <a:chOff x="7010400" y="3505200"/>
            <a:chExt cx="490545" cy="609600"/>
          </a:xfrm>
        </p:grpSpPr>
        <p:grpSp>
          <p:nvGrpSpPr>
            <p:cNvPr id="991" name="Group 990"/>
            <p:cNvGrpSpPr/>
            <p:nvPr/>
          </p:nvGrpSpPr>
          <p:grpSpPr>
            <a:xfrm>
              <a:off x="7010400" y="3609975"/>
              <a:ext cx="490545" cy="504825"/>
              <a:chOff x="7010400" y="3609975"/>
              <a:chExt cx="490545" cy="504825"/>
            </a:xfrm>
          </p:grpSpPr>
          <p:sp>
            <p:nvSpPr>
              <p:cNvPr id="6333" name="Freeform 189"/>
              <p:cNvSpPr>
                <a:spLocks/>
              </p:cNvSpPr>
              <p:nvPr/>
            </p:nvSpPr>
            <p:spPr bwMode="auto">
              <a:xfrm>
                <a:off x="7010400" y="3609975"/>
                <a:ext cx="487363" cy="3000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34" name="Freeform 190"/>
              <p:cNvSpPr>
                <a:spLocks/>
              </p:cNvSpPr>
              <p:nvPr/>
            </p:nvSpPr>
            <p:spPr bwMode="auto">
              <a:xfrm>
                <a:off x="7045325" y="3636963"/>
                <a:ext cx="427038" cy="2492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35" name="Freeform 191"/>
              <p:cNvSpPr>
                <a:spLocks/>
              </p:cNvSpPr>
              <p:nvPr/>
            </p:nvSpPr>
            <p:spPr bwMode="auto">
              <a:xfrm>
                <a:off x="7045325" y="3640138"/>
                <a:ext cx="427038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36" name="Freeform 192"/>
              <p:cNvSpPr>
                <a:spLocks/>
              </p:cNvSpPr>
              <p:nvPr/>
            </p:nvSpPr>
            <p:spPr bwMode="auto">
              <a:xfrm>
                <a:off x="7048500" y="3794125"/>
                <a:ext cx="423863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37" name="AutoShape 193"/>
              <p:cNvSpPr>
                <a:spLocks noChangeArrowheads="1"/>
              </p:cNvSpPr>
              <p:nvPr/>
            </p:nvSpPr>
            <p:spPr bwMode="auto">
              <a:xfrm>
                <a:off x="7237413" y="3735388"/>
                <a:ext cx="52388" cy="46037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" name="AutoShape 194"/>
              <p:cNvSpPr>
                <a:spLocks noChangeArrowheads="1"/>
              </p:cNvSpPr>
              <p:nvPr/>
            </p:nvSpPr>
            <p:spPr bwMode="auto">
              <a:xfrm>
                <a:off x="7356475" y="3732213"/>
                <a:ext cx="55563" cy="49212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" name="AutoShape 195"/>
              <p:cNvSpPr>
                <a:spLocks noChangeArrowheads="1"/>
              </p:cNvSpPr>
              <p:nvPr/>
            </p:nvSpPr>
            <p:spPr bwMode="auto">
              <a:xfrm>
                <a:off x="7104063" y="3735388"/>
                <a:ext cx="55563" cy="46037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0" name="Line 196"/>
              <p:cNvSpPr>
                <a:spLocks noChangeShapeType="1"/>
              </p:cNvSpPr>
              <p:nvPr/>
            </p:nvSpPr>
            <p:spPr bwMode="auto">
              <a:xfrm>
                <a:off x="7048500" y="3648075"/>
                <a:ext cx="423863" cy="2301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1" name="Line 197"/>
              <p:cNvSpPr>
                <a:spLocks noChangeShapeType="1"/>
              </p:cNvSpPr>
              <p:nvPr/>
            </p:nvSpPr>
            <p:spPr bwMode="auto">
              <a:xfrm>
                <a:off x="7312025" y="3794125"/>
                <a:ext cx="160338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2" name="Line 198"/>
              <p:cNvSpPr>
                <a:spLocks noChangeShapeType="1"/>
              </p:cNvSpPr>
              <p:nvPr/>
            </p:nvSpPr>
            <p:spPr bwMode="auto">
              <a:xfrm flipV="1">
                <a:off x="7048500" y="3652838"/>
                <a:ext cx="423863" cy="233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3" name="Line 199"/>
              <p:cNvSpPr>
                <a:spLocks noChangeShapeType="1"/>
              </p:cNvSpPr>
              <p:nvPr/>
            </p:nvSpPr>
            <p:spPr bwMode="auto">
              <a:xfrm flipV="1">
                <a:off x="7050088" y="3795713"/>
                <a:ext cx="163513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4" name="Text Box 200"/>
              <p:cNvSpPr txBox="1">
                <a:spLocks noChangeArrowheads="1"/>
              </p:cNvSpPr>
              <p:nvPr/>
            </p:nvSpPr>
            <p:spPr bwMode="auto">
              <a:xfrm>
                <a:off x="7092950" y="3870325"/>
                <a:ext cx="184150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1000"/>
              </a:p>
            </p:txBody>
          </p:sp>
          <p:sp>
            <p:nvSpPr>
              <p:cNvPr id="6345" name="Text Box 201"/>
              <p:cNvSpPr txBox="1">
                <a:spLocks noChangeArrowheads="1"/>
              </p:cNvSpPr>
              <p:nvPr/>
            </p:nvSpPr>
            <p:spPr bwMode="auto">
              <a:xfrm>
                <a:off x="7040563" y="3836988"/>
                <a:ext cx="460382" cy="2616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50" b="1"/>
                  <a:t>SSF</a:t>
                </a:r>
              </a:p>
            </p:txBody>
          </p:sp>
        </p:grpSp>
        <p:grpSp>
          <p:nvGrpSpPr>
            <p:cNvPr id="987" name="Group 986"/>
            <p:cNvGrpSpPr/>
            <p:nvPr/>
          </p:nvGrpSpPr>
          <p:grpSpPr>
            <a:xfrm>
              <a:off x="7101384" y="3505200"/>
              <a:ext cx="296987" cy="76200"/>
              <a:chOff x="4038600" y="4038600"/>
              <a:chExt cx="296987" cy="76200"/>
            </a:xfrm>
          </p:grpSpPr>
          <p:sp>
            <p:nvSpPr>
              <p:cNvPr id="988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9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0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95" name="Text Box 544"/>
          <p:cNvSpPr txBox="1">
            <a:spLocks noChangeArrowheads="1"/>
          </p:cNvSpPr>
          <p:nvPr/>
        </p:nvSpPr>
        <p:spPr bwMode="auto">
          <a:xfrm>
            <a:off x="7447608" y="4273393"/>
            <a:ext cx="35458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10</a:t>
            </a:r>
          </a:p>
        </p:txBody>
      </p:sp>
      <p:sp>
        <p:nvSpPr>
          <p:cNvPr id="996" name="Text Box 545"/>
          <p:cNvSpPr txBox="1">
            <a:spLocks noChangeArrowheads="1"/>
          </p:cNvSpPr>
          <p:nvPr/>
        </p:nvSpPr>
        <p:spPr bwMode="auto">
          <a:xfrm>
            <a:off x="6801495" y="4275367"/>
            <a:ext cx="28725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S</a:t>
            </a:r>
          </a:p>
        </p:txBody>
      </p:sp>
      <p:sp>
        <p:nvSpPr>
          <p:cNvPr id="998" name="Freeform 543"/>
          <p:cNvSpPr>
            <a:spLocks/>
          </p:cNvSpPr>
          <p:nvPr/>
        </p:nvSpPr>
        <p:spPr bwMode="auto">
          <a:xfrm>
            <a:off x="7268855" y="4090513"/>
            <a:ext cx="1588" cy="76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8"/>
              </a:cxn>
            </a:cxnLst>
            <a:rect l="0" t="0" r="r" b="b"/>
            <a:pathLst>
              <a:path w="1" h="48">
                <a:moveTo>
                  <a:pt x="0" y="0"/>
                </a:moveTo>
                <a:lnTo>
                  <a:pt x="0" y="4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02" name="Group 1001"/>
          <p:cNvGrpSpPr/>
          <p:nvPr/>
        </p:nvGrpSpPr>
        <p:grpSpPr>
          <a:xfrm>
            <a:off x="7052955" y="4166713"/>
            <a:ext cx="457200" cy="304800"/>
            <a:chOff x="7052955" y="4166713"/>
            <a:chExt cx="457200" cy="304800"/>
          </a:xfrm>
        </p:grpSpPr>
        <p:sp>
          <p:nvSpPr>
            <p:cNvPr id="999" name="Rectangle 546"/>
            <p:cNvSpPr>
              <a:spLocks noChangeArrowheads="1"/>
            </p:cNvSpPr>
            <p:nvPr/>
          </p:nvSpPr>
          <p:spPr bwMode="auto">
            <a:xfrm>
              <a:off x="7052955" y="4166713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0" name="Oval 537"/>
            <p:cNvSpPr>
              <a:spLocks noChangeArrowheads="1"/>
            </p:cNvSpPr>
            <p:nvPr/>
          </p:nvSpPr>
          <p:spPr bwMode="auto">
            <a:xfrm>
              <a:off x="7118487" y="4242913"/>
              <a:ext cx="304800" cy="152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01" name="Oval 547"/>
            <p:cNvSpPr>
              <a:spLocks noChangeArrowheads="1"/>
            </p:cNvSpPr>
            <p:nvPr/>
          </p:nvSpPr>
          <p:spPr bwMode="auto">
            <a:xfrm>
              <a:off x="7231263" y="4287108"/>
              <a:ext cx="71074" cy="6996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4" name="TextBox 1003"/>
          <p:cNvSpPr txBox="1"/>
          <p:nvPr/>
        </p:nvSpPr>
        <p:spPr>
          <a:xfrm>
            <a:off x="7168488" y="4479920"/>
            <a:ext cx="2295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</a:t>
            </a:r>
          </a:p>
        </p:txBody>
      </p:sp>
      <p:grpSp>
        <p:nvGrpSpPr>
          <p:cNvPr id="1010" name="Group 1009"/>
          <p:cNvGrpSpPr/>
          <p:nvPr/>
        </p:nvGrpSpPr>
        <p:grpSpPr>
          <a:xfrm>
            <a:off x="8153400" y="1351128"/>
            <a:ext cx="457200" cy="477672"/>
            <a:chOff x="8153400" y="1351128"/>
            <a:chExt cx="457200" cy="477672"/>
          </a:xfrm>
        </p:grpSpPr>
        <p:grpSp>
          <p:nvGrpSpPr>
            <p:cNvPr id="1007" name="Group 1006"/>
            <p:cNvGrpSpPr/>
            <p:nvPr/>
          </p:nvGrpSpPr>
          <p:grpSpPr>
            <a:xfrm>
              <a:off x="8153400" y="1516063"/>
              <a:ext cx="457200" cy="312737"/>
              <a:chOff x="8153400" y="1516063"/>
              <a:chExt cx="457200" cy="312737"/>
            </a:xfrm>
          </p:grpSpPr>
          <p:grpSp>
            <p:nvGrpSpPr>
              <p:cNvPr id="6904" name="Group 575"/>
              <p:cNvGrpSpPr>
                <a:grpSpLocks/>
              </p:cNvGrpSpPr>
              <p:nvPr/>
            </p:nvGrpSpPr>
            <p:grpSpPr bwMode="auto">
              <a:xfrm>
                <a:off x="8153400" y="1516063"/>
                <a:ext cx="457200" cy="312737"/>
                <a:chOff x="3386" y="2108"/>
                <a:chExt cx="741" cy="436"/>
              </a:xfrm>
              <a:solidFill>
                <a:srgbClr val="FF0000"/>
              </a:solidFill>
            </p:grpSpPr>
            <p:sp>
              <p:nvSpPr>
                <p:cNvPr id="6720" name="Rectangle 576"/>
                <p:cNvSpPr>
                  <a:spLocks noChangeArrowheads="1"/>
                </p:cNvSpPr>
                <p:nvPr/>
              </p:nvSpPr>
              <p:spPr bwMode="auto">
                <a:xfrm>
                  <a:off x="3386" y="2109"/>
                  <a:ext cx="741" cy="435"/>
                </a:xfrm>
                <a:prstGeom prst="rect">
                  <a:avLst/>
                </a:prstGeom>
                <a:grpFill/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" name="Line 577"/>
                <p:cNvSpPr>
                  <a:spLocks noChangeShapeType="1"/>
                </p:cNvSpPr>
                <p:nvPr/>
              </p:nvSpPr>
              <p:spPr bwMode="auto">
                <a:xfrm>
                  <a:off x="3387" y="2108"/>
                  <a:ext cx="736" cy="431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" name="Line 578"/>
                <p:cNvSpPr>
                  <a:spLocks noChangeShapeType="1"/>
                </p:cNvSpPr>
                <p:nvPr/>
              </p:nvSpPr>
              <p:spPr bwMode="auto">
                <a:xfrm flipV="1">
                  <a:off x="3387" y="2108"/>
                  <a:ext cx="736" cy="431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0" name="Group 579"/>
              <p:cNvGrpSpPr>
                <a:grpSpLocks/>
              </p:cNvGrpSpPr>
              <p:nvPr/>
            </p:nvGrpSpPr>
            <p:grpSpPr bwMode="auto">
              <a:xfrm>
                <a:off x="8181975" y="1592263"/>
                <a:ext cx="401638" cy="107950"/>
                <a:chOff x="3984" y="933"/>
                <a:chExt cx="158" cy="36"/>
              </a:xfrm>
              <a:solidFill>
                <a:srgbClr val="FF0000"/>
              </a:solidFill>
            </p:grpSpPr>
            <p:sp>
              <p:nvSpPr>
                <p:cNvPr id="6724" name="Line 580"/>
                <p:cNvSpPr>
                  <a:spLocks noChangeShapeType="1"/>
                </p:cNvSpPr>
                <p:nvPr/>
              </p:nvSpPr>
              <p:spPr bwMode="auto">
                <a:xfrm>
                  <a:off x="4000" y="933"/>
                  <a:ext cx="124" cy="36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5" name="Line 581"/>
                <p:cNvSpPr>
                  <a:spLocks noChangeShapeType="1"/>
                </p:cNvSpPr>
                <p:nvPr/>
              </p:nvSpPr>
              <p:spPr bwMode="auto">
                <a:xfrm flipH="1">
                  <a:off x="4000" y="933"/>
                  <a:ext cx="124" cy="36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6" name="Freeform 582"/>
                <p:cNvSpPr>
                  <a:spLocks/>
                </p:cNvSpPr>
                <p:nvPr/>
              </p:nvSpPr>
              <p:spPr bwMode="auto">
                <a:xfrm>
                  <a:off x="3984" y="934"/>
                  <a:ext cx="17" cy="35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9" y="12"/>
                    </a:cxn>
                    <a:cxn ang="0">
                      <a:pos x="0" y="34"/>
                    </a:cxn>
                    <a:cxn ang="0">
                      <a:pos x="7" y="57"/>
                    </a:cxn>
                    <a:cxn ang="0">
                      <a:pos x="31" y="69"/>
                    </a:cxn>
                  </a:cxnLst>
                  <a:rect l="0" t="0" r="r" b="b"/>
                  <a:pathLst>
                    <a:path w="33" h="70">
                      <a:moveTo>
                        <a:pt x="32" y="0"/>
                      </a:moveTo>
                      <a:lnTo>
                        <a:pt x="9" y="12"/>
                      </a:lnTo>
                      <a:lnTo>
                        <a:pt x="0" y="34"/>
                      </a:lnTo>
                      <a:lnTo>
                        <a:pt x="7" y="57"/>
                      </a:lnTo>
                      <a:lnTo>
                        <a:pt x="31" y="69"/>
                      </a:lnTo>
                    </a:path>
                  </a:pathLst>
                </a:custGeom>
                <a:grpFill/>
                <a:ln w="28575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7" name="Freeform 583"/>
                <p:cNvSpPr>
                  <a:spLocks/>
                </p:cNvSpPr>
                <p:nvPr/>
              </p:nvSpPr>
              <p:spPr bwMode="auto">
                <a:xfrm>
                  <a:off x="4125" y="934"/>
                  <a:ext cx="17" cy="3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" y="12"/>
                    </a:cxn>
                    <a:cxn ang="0">
                      <a:pos x="32" y="34"/>
                    </a:cxn>
                    <a:cxn ang="0">
                      <a:pos x="25" y="57"/>
                    </a:cxn>
                    <a:cxn ang="0">
                      <a:pos x="1" y="69"/>
                    </a:cxn>
                  </a:cxnLst>
                  <a:rect l="0" t="0" r="r" b="b"/>
                  <a:pathLst>
                    <a:path w="33" h="70">
                      <a:moveTo>
                        <a:pt x="0" y="0"/>
                      </a:moveTo>
                      <a:lnTo>
                        <a:pt x="24" y="12"/>
                      </a:lnTo>
                      <a:lnTo>
                        <a:pt x="32" y="34"/>
                      </a:lnTo>
                      <a:lnTo>
                        <a:pt x="25" y="57"/>
                      </a:lnTo>
                      <a:lnTo>
                        <a:pt x="1" y="69"/>
                      </a:lnTo>
                    </a:path>
                  </a:pathLst>
                </a:custGeom>
                <a:grpFill/>
                <a:ln w="28575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913" name="Group 584"/>
              <p:cNvGrpSpPr>
                <a:grpSpLocks/>
              </p:cNvGrpSpPr>
              <p:nvPr/>
            </p:nvGrpSpPr>
            <p:grpSpPr bwMode="auto">
              <a:xfrm>
                <a:off x="8153400" y="1744663"/>
                <a:ext cx="457200" cy="76200"/>
                <a:chOff x="5952" y="3456"/>
                <a:chExt cx="1012" cy="50"/>
              </a:xfrm>
              <a:solidFill>
                <a:srgbClr val="FF0000"/>
              </a:solidFill>
            </p:grpSpPr>
            <p:sp>
              <p:nvSpPr>
                <p:cNvPr id="6729" name="Freeform 585"/>
                <p:cNvSpPr>
                  <a:spLocks/>
                </p:cNvSpPr>
                <p:nvPr/>
              </p:nvSpPr>
              <p:spPr bwMode="auto">
                <a:xfrm>
                  <a:off x="5952" y="3456"/>
                  <a:ext cx="384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0" name="Freeform 586"/>
                <p:cNvSpPr>
                  <a:spLocks/>
                </p:cNvSpPr>
                <p:nvPr/>
              </p:nvSpPr>
              <p:spPr bwMode="auto">
                <a:xfrm flipV="1">
                  <a:off x="6266" y="3458"/>
                  <a:ext cx="384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1" name="Freeform 587"/>
                <p:cNvSpPr>
                  <a:spLocks/>
                </p:cNvSpPr>
                <p:nvPr/>
              </p:nvSpPr>
              <p:spPr bwMode="auto">
                <a:xfrm>
                  <a:off x="6580" y="3456"/>
                  <a:ext cx="384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05" name="TextBox 1004"/>
            <p:cNvSpPr txBox="1"/>
            <p:nvPr/>
          </p:nvSpPr>
          <p:spPr>
            <a:xfrm>
              <a:off x="8187520" y="1351128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r>
                <a:rPr lang="en-US" sz="900" b="1">
                  <a:latin typeface="Arial Black" pitchFamily="34" charset="0"/>
                </a:rPr>
                <a:t>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</p:grpSp>
      <p:grpSp>
        <p:nvGrpSpPr>
          <p:cNvPr id="1029" name="Group 1028"/>
          <p:cNvGrpSpPr/>
          <p:nvPr/>
        </p:nvGrpSpPr>
        <p:grpSpPr>
          <a:xfrm>
            <a:off x="8150534" y="2431575"/>
            <a:ext cx="487362" cy="603397"/>
            <a:chOff x="8047038" y="2431575"/>
            <a:chExt cx="487362" cy="603397"/>
          </a:xfrm>
        </p:grpSpPr>
        <p:grpSp>
          <p:nvGrpSpPr>
            <p:cNvPr id="1011" name="Group 1010"/>
            <p:cNvGrpSpPr/>
            <p:nvPr/>
          </p:nvGrpSpPr>
          <p:grpSpPr>
            <a:xfrm>
              <a:off x="8047038" y="2516187"/>
              <a:ext cx="487362" cy="518785"/>
              <a:chOff x="6980238" y="2516188"/>
              <a:chExt cx="487362" cy="518785"/>
            </a:xfrm>
          </p:grpSpPr>
          <p:sp>
            <p:nvSpPr>
              <p:cNvPr id="1012" name="Freeform 153"/>
              <p:cNvSpPr>
                <a:spLocks/>
              </p:cNvSpPr>
              <p:nvPr/>
            </p:nvSpPr>
            <p:spPr bwMode="auto">
              <a:xfrm>
                <a:off x="6980238" y="2516188"/>
                <a:ext cx="487362" cy="3000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3" name="Freeform 154"/>
              <p:cNvSpPr>
                <a:spLocks/>
              </p:cNvSpPr>
              <p:nvPr/>
            </p:nvSpPr>
            <p:spPr bwMode="auto">
              <a:xfrm>
                <a:off x="7015163" y="2543175"/>
                <a:ext cx="427037" cy="249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4" name="Freeform 155"/>
              <p:cNvSpPr>
                <a:spLocks/>
              </p:cNvSpPr>
              <p:nvPr/>
            </p:nvSpPr>
            <p:spPr bwMode="auto">
              <a:xfrm>
                <a:off x="7015163" y="2546350"/>
                <a:ext cx="427037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5" name="Freeform 156"/>
              <p:cNvSpPr>
                <a:spLocks/>
              </p:cNvSpPr>
              <p:nvPr/>
            </p:nvSpPr>
            <p:spPr bwMode="auto">
              <a:xfrm>
                <a:off x="7018338" y="2700338"/>
                <a:ext cx="423862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6" name="AutoShape 157"/>
              <p:cNvSpPr>
                <a:spLocks noChangeArrowheads="1"/>
              </p:cNvSpPr>
              <p:nvPr/>
            </p:nvSpPr>
            <p:spPr bwMode="auto">
              <a:xfrm>
                <a:off x="7207250" y="2641600"/>
                <a:ext cx="52387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AutoShape 158"/>
              <p:cNvSpPr>
                <a:spLocks noChangeArrowheads="1"/>
              </p:cNvSpPr>
              <p:nvPr/>
            </p:nvSpPr>
            <p:spPr bwMode="auto">
              <a:xfrm>
                <a:off x="7326313" y="2638425"/>
                <a:ext cx="55562" cy="4921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AutoShape 159"/>
              <p:cNvSpPr>
                <a:spLocks noChangeArrowheads="1"/>
              </p:cNvSpPr>
              <p:nvPr/>
            </p:nvSpPr>
            <p:spPr bwMode="auto">
              <a:xfrm>
                <a:off x="7073900" y="2641600"/>
                <a:ext cx="55562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160"/>
              <p:cNvSpPr>
                <a:spLocks noChangeShapeType="1"/>
              </p:cNvSpPr>
              <p:nvPr/>
            </p:nvSpPr>
            <p:spPr bwMode="auto">
              <a:xfrm>
                <a:off x="7018338" y="2554288"/>
                <a:ext cx="423862" cy="230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0" name="Line 161"/>
              <p:cNvSpPr>
                <a:spLocks noChangeShapeType="1"/>
              </p:cNvSpPr>
              <p:nvPr/>
            </p:nvSpPr>
            <p:spPr bwMode="auto">
              <a:xfrm>
                <a:off x="7281863" y="2700338"/>
                <a:ext cx="160337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1" name="Line 162"/>
              <p:cNvSpPr>
                <a:spLocks noChangeShapeType="1"/>
              </p:cNvSpPr>
              <p:nvPr/>
            </p:nvSpPr>
            <p:spPr bwMode="auto">
              <a:xfrm flipV="1">
                <a:off x="7018338" y="2559050"/>
                <a:ext cx="423862" cy="233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2" name="Line 163"/>
              <p:cNvSpPr>
                <a:spLocks noChangeShapeType="1"/>
              </p:cNvSpPr>
              <p:nvPr/>
            </p:nvSpPr>
            <p:spPr bwMode="auto">
              <a:xfrm flipV="1">
                <a:off x="7019925" y="2701925"/>
                <a:ext cx="163512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3" name="Text Box 164"/>
              <p:cNvSpPr txBox="1">
                <a:spLocks noChangeArrowheads="1"/>
              </p:cNvSpPr>
              <p:nvPr/>
            </p:nvSpPr>
            <p:spPr bwMode="auto">
              <a:xfrm>
                <a:off x="7062788" y="2776538"/>
                <a:ext cx="184150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1000"/>
              </a:p>
            </p:txBody>
          </p:sp>
          <p:sp>
            <p:nvSpPr>
              <p:cNvPr id="1024" name="Text Box 165"/>
              <p:cNvSpPr txBox="1">
                <a:spLocks noChangeArrowheads="1"/>
              </p:cNvSpPr>
              <p:nvPr/>
            </p:nvSpPr>
            <p:spPr bwMode="auto">
              <a:xfrm>
                <a:off x="6983413" y="2773363"/>
                <a:ext cx="460382" cy="2616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50" b="1"/>
                  <a:t>SSF</a:t>
                </a:r>
              </a:p>
            </p:txBody>
          </p:sp>
        </p:grpSp>
        <p:grpSp>
          <p:nvGrpSpPr>
            <p:cNvPr id="1025" name="Group 1024"/>
            <p:cNvGrpSpPr/>
            <p:nvPr/>
          </p:nvGrpSpPr>
          <p:grpSpPr>
            <a:xfrm>
              <a:off x="8153400" y="2431575"/>
              <a:ext cx="296987" cy="76200"/>
              <a:chOff x="4038600" y="4038600"/>
              <a:chExt cx="296987" cy="76200"/>
            </a:xfrm>
          </p:grpSpPr>
          <p:sp>
            <p:nvSpPr>
              <p:cNvPr id="1026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7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8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24" name="Group 823"/>
          <p:cNvGrpSpPr/>
          <p:nvPr/>
        </p:nvGrpSpPr>
        <p:grpSpPr>
          <a:xfrm>
            <a:off x="8153400" y="1905000"/>
            <a:ext cx="457200" cy="425450"/>
            <a:chOff x="8153400" y="1905000"/>
            <a:chExt cx="457200" cy="425450"/>
          </a:xfrm>
        </p:grpSpPr>
        <p:sp>
          <p:nvSpPr>
            <p:cNvPr id="821" name="TextBox 820"/>
            <p:cNvSpPr txBox="1"/>
            <p:nvPr/>
          </p:nvSpPr>
          <p:spPr>
            <a:xfrm>
              <a:off x="8243248" y="1905000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  <p:grpSp>
          <p:nvGrpSpPr>
            <p:cNvPr id="823" name="Group 822"/>
            <p:cNvGrpSpPr/>
            <p:nvPr/>
          </p:nvGrpSpPr>
          <p:grpSpPr>
            <a:xfrm>
              <a:off x="8153400" y="2057400"/>
              <a:ext cx="457200" cy="273050"/>
              <a:chOff x="8153400" y="2057400"/>
              <a:chExt cx="457200" cy="273050"/>
            </a:xfrm>
          </p:grpSpPr>
          <p:sp>
            <p:nvSpPr>
              <p:cNvPr id="6837" name="Rectangle 693"/>
              <p:cNvSpPr>
                <a:spLocks noChangeArrowheads="1"/>
              </p:cNvSpPr>
              <p:nvPr/>
            </p:nvSpPr>
            <p:spPr bwMode="auto">
              <a:xfrm>
                <a:off x="8153400" y="2057400"/>
                <a:ext cx="457200" cy="27305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8" name="Freeform 694"/>
              <p:cNvSpPr>
                <a:spLocks/>
              </p:cNvSpPr>
              <p:nvPr/>
            </p:nvSpPr>
            <p:spPr bwMode="auto">
              <a:xfrm>
                <a:off x="8153400" y="2070100"/>
                <a:ext cx="457200" cy="260350"/>
              </a:xfrm>
              <a:custGeom>
                <a:avLst/>
                <a:gdLst/>
                <a:ahLst/>
                <a:cxnLst>
                  <a:cxn ang="0">
                    <a:pos x="0" y="164"/>
                  </a:cxn>
                  <a:cxn ang="0">
                    <a:pos x="288" y="0"/>
                  </a:cxn>
                </a:cxnLst>
                <a:rect l="0" t="0" r="r" b="b"/>
                <a:pathLst>
                  <a:path w="288" h="164">
                    <a:moveTo>
                      <a:pt x="0" y="164"/>
                    </a:moveTo>
                    <a:lnTo>
                      <a:pt x="288" y="0"/>
                    </a:ln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9" name="Freeform 695"/>
              <p:cNvSpPr>
                <a:spLocks/>
              </p:cNvSpPr>
              <p:nvPr/>
            </p:nvSpPr>
            <p:spPr bwMode="auto">
              <a:xfrm>
                <a:off x="8153400" y="2057400"/>
                <a:ext cx="457200" cy="2730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8" y="172"/>
                  </a:cxn>
                </a:cxnLst>
                <a:rect l="0" t="0" r="r" b="b"/>
                <a:pathLst>
                  <a:path w="288" h="172">
                    <a:moveTo>
                      <a:pt x="0" y="0"/>
                    </a:moveTo>
                    <a:lnTo>
                      <a:pt x="288" y="172"/>
                    </a:ln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251" name="Group 699"/>
              <p:cNvGrpSpPr>
                <a:grpSpLocks/>
              </p:cNvGrpSpPr>
              <p:nvPr/>
            </p:nvGrpSpPr>
            <p:grpSpPr bwMode="auto">
              <a:xfrm>
                <a:off x="8153400" y="2254250"/>
                <a:ext cx="457200" cy="74613"/>
                <a:chOff x="1668" y="2815"/>
                <a:chExt cx="393" cy="30"/>
              </a:xfrm>
              <a:solidFill>
                <a:srgbClr val="FF0000"/>
              </a:solidFill>
            </p:grpSpPr>
            <p:sp>
              <p:nvSpPr>
                <p:cNvPr id="6844" name="Freeform 700"/>
                <p:cNvSpPr>
                  <a:spLocks/>
                </p:cNvSpPr>
                <p:nvPr/>
              </p:nvSpPr>
              <p:spPr bwMode="auto">
                <a:xfrm>
                  <a:off x="1668" y="2815"/>
                  <a:ext cx="257" cy="30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45" name="Freeform 701"/>
                <p:cNvSpPr>
                  <a:spLocks/>
                </p:cNvSpPr>
                <p:nvPr/>
              </p:nvSpPr>
              <p:spPr bwMode="auto">
                <a:xfrm>
                  <a:off x="1804" y="2815"/>
                  <a:ext cx="257" cy="30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" y="0"/>
                    </a:cxn>
                    <a:cxn ang="0">
                      <a:pos x="96" y="48"/>
                    </a:cxn>
                    <a:cxn ang="0">
                      <a:pos x="144" y="0"/>
                    </a:cxn>
                    <a:cxn ang="0">
                      <a:pos x="192" y="48"/>
                    </a:cxn>
                  </a:cxnLst>
                  <a:rect l="0" t="0" r="r" b="b"/>
                  <a:pathLst>
                    <a:path w="192" h="48">
                      <a:moveTo>
                        <a:pt x="0" y="48"/>
                      </a:moveTo>
                      <a:cubicBezTo>
                        <a:pt x="16" y="24"/>
                        <a:pt x="32" y="0"/>
                        <a:pt x="48" y="0"/>
                      </a:cubicBezTo>
                      <a:cubicBezTo>
                        <a:pt x="64" y="0"/>
                        <a:pt x="80" y="48"/>
                        <a:pt x="96" y="48"/>
                      </a:cubicBezTo>
                      <a:cubicBezTo>
                        <a:pt x="112" y="48"/>
                        <a:pt x="128" y="0"/>
                        <a:pt x="144" y="0"/>
                      </a:cubicBezTo>
                      <a:cubicBezTo>
                        <a:pt x="160" y="0"/>
                        <a:pt x="176" y="24"/>
                        <a:pt x="192" y="48"/>
                      </a:cubicBezTo>
                    </a:path>
                  </a:pathLst>
                </a:custGeom>
                <a:grpFill/>
                <a:ln w="28575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25" name="TextBox 824"/>
          <p:cNvSpPr txBox="1"/>
          <p:nvPr/>
        </p:nvSpPr>
        <p:spPr>
          <a:xfrm>
            <a:off x="8240855" y="295517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 </a:t>
            </a:r>
            <a:r>
              <a:rPr lang="en-US" sz="900" b="1" err="1">
                <a:latin typeface="Arial Black" pitchFamily="34" charset="0"/>
              </a:rPr>
              <a:t>I</a:t>
            </a:r>
            <a:endParaRPr lang="en-US" sz="900" b="1">
              <a:latin typeface="Arial Black" pitchFamily="34" charset="0"/>
            </a:endParaRPr>
          </a:p>
        </p:txBody>
      </p:sp>
      <p:grpSp>
        <p:nvGrpSpPr>
          <p:cNvPr id="826" name="Group 825"/>
          <p:cNvGrpSpPr/>
          <p:nvPr/>
        </p:nvGrpSpPr>
        <p:grpSpPr>
          <a:xfrm>
            <a:off x="8158305" y="3119331"/>
            <a:ext cx="473075" cy="304800"/>
            <a:chOff x="8213725" y="3200400"/>
            <a:chExt cx="473075" cy="304800"/>
          </a:xfrm>
        </p:grpSpPr>
        <p:sp>
          <p:nvSpPr>
            <p:cNvPr id="6850" name="Rectangle 706"/>
            <p:cNvSpPr>
              <a:spLocks noChangeArrowheads="1"/>
            </p:cNvSpPr>
            <p:nvPr/>
          </p:nvSpPr>
          <p:spPr bwMode="auto">
            <a:xfrm>
              <a:off x="8220075" y="320040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2" name="Freeform 708"/>
            <p:cNvSpPr>
              <a:spLocks/>
            </p:cNvSpPr>
            <p:nvPr/>
          </p:nvSpPr>
          <p:spPr bwMode="auto">
            <a:xfrm>
              <a:off x="8213725" y="3429000"/>
              <a:ext cx="473075" cy="158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0" y="0"/>
                </a:cxn>
              </a:cxnLst>
              <a:rect l="0" t="0" r="r" b="b"/>
              <a:pathLst>
                <a:path w="298" h="1">
                  <a:moveTo>
                    <a:pt x="298" y="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7" name="Group 826"/>
          <p:cNvGrpSpPr/>
          <p:nvPr/>
        </p:nvGrpSpPr>
        <p:grpSpPr>
          <a:xfrm>
            <a:off x="8172450" y="3438525"/>
            <a:ext cx="457200" cy="457200"/>
            <a:chOff x="4419600" y="2895600"/>
            <a:chExt cx="457200" cy="457200"/>
          </a:xfrm>
        </p:grpSpPr>
        <p:sp>
          <p:nvSpPr>
            <p:cNvPr id="828" name="Rectangle 651"/>
            <p:cNvSpPr>
              <a:spLocks noChangeArrowheads="1"/>
            </p:cNvSpPr>
            <p:nvPr/>
          </p:nvSpPr>
          <p:spPr bwMode="auto">
            <a:xfrm>
              <a:off x="4419600" y="3048000"/>
              <a:ext cx="457200" cy="30480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" name="Text Box 653"/>
            <p:cNvSpPr txBox="1">
              <a:spLocks noChangeArrowheads="1"/>
            </p:cNvSpPr>
            <p:nvPr/>
          </p:nvSpPr>
          <p:spPr bwMode="auto">
            <a:xfrm>
              <a:off x="4419600" y="3061648"/>
              <a:ext cx="447675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/>
                <a:t> </a:t>
              </a:r>
              <a:r>
                <a:rPr lang="en-US" sz="1200" b="1"/>
                <a:t>MP</a:t>
              </a:r>
            </a:p>
          </p:txBody>
        </p:sp>
        <p:sp>
          <p:nvSpPr>
            <p:cNvPr id="830" name="TextBox 829"/>
            <p:cNvSpPr txBox="1"/>
            <p:nvPr/>
          </p:nvSpPr>
          <p:spPr>
            <a:xfrm>
              <a:off x="4502968" y="2895600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I </a:t>
              </a:r>
              <a:r>
                <a:rPr lang="en-US" sz="1000" b="1" err="1"/>
                <a:t>I</a:t>
              </a:r>
              <a:endParaRPr lang="en-US" sz="1000" b="1"/>
            </a:p>
          </p:txBody>
        </p:sp>
      </p:grpSp>
      <p:grpSp>
        <p:nvGrpSpPr>
          <p:cNvPr id="1339" name="Group 1338"/>
          <p:cNvGrpSpPr/>
          <p:nvPr/>
        </p:nvGrpSpPr>
        <p:grpSpPr>
          <a:xfrm>
            <a:off x="5486400" y="1876304"/>
            <a:ext cx="1092673" cy="562096"/>
            <a:chOff x="5486400" y="1876304"/>
            <a:chExt cx="1092673" cy="562096"/>
          </a:xfrm>
        </p:grpSpPr>
        <p:sp>
          <p:nvSpPr>
            <p:cNvPr id="6644" name="Text Box 500"/>
            <p:cNvSpPr txBox="1">
              <a:spLocks noChangeArrowheads="1"/>
            </p:cNvSpPr>
            <p:nvPr/>
          </p:nvSpPr>
          <p:spPr bwMode="auto">
            <a:xfrm>
              <a:off x="6142510" y="2163762"/>
              <a:ext cx="436563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503</a:t>
              </a:r>
            </a:p>
          </p:txBody>
        </p:sp>
        <p:sp>
          <p:nvSpPr>
            <p:cNvPr id="6649" name="Text Box 505"/>
            <p:cNvSpPr txBox="1">
              <a:spLocks noChangeArrowheads="1"/>
            </p:cNvSpPr>
            <p:nvPr/>
          </p:nvSpPr>
          <p:spPr bwMode="auto">
            <a:xfrm>
              <a:off x="5486400" y="216376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1</a:t>
              </a:r>
            </a:p>
          </p:txBody>
        </p:sp>
        <p:sp>
          <p:nvSpPr>
            <p:cNvPr id="6641" name="Rectangle 497"/>
            <p:cNvSpPr>
              <a:spLocks noChangeArrowheads="1"/>
            </p:cNvSpPr>
            <p:nvPr/>
          </p:nvSpPr>
          <p:spPr bwMode="auto">
            <a:xfrm>
              <a:off x="5715000" y="2045524"/>
              <a:ext cx="457200" cy="304800"/>
            </a:xfrm>
            <a:prstGeom prst="rect">
              <a:avLst/>
            </a:prstGeom>
            <a:solidFill>
              <a:srgbClr val="BBE0E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45" name="Freeform 501"/>
            <p:cNvSpPr>
              <a:spLocks/>
            </p:cNvSpPr>
            <p:nvPr/>
          </p:nvSpPr>
          <p:spPr bwMode="auto">
            <a:xfrm>
              <a:off x="5727700" y="2058224"/>
              <a:ext cx="444500" cy="266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0" y="168"/>
                </a:cxn>
              </a:cxnLst>
              <a:rect l="0" t="0" r="r" b="b"/>
              <a:pathLst>
                <a:path w="280" h="168">
                  <a:moveTo>
                    <a:pt x="0" y="0"/>
                  </a:moveTo>
                  <a:lnTo>
                    <a:pt x="280" y="16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46" name="Freeform 502"/>
            <p:cNvSpPr>
              <a:spLocks/>
            </p:cNvSpPr>
            <p:nvPr/>
          </p:nvSpPr>
          <p:spPr bwMode="auto">
            <a:xfrm>
              <a:off x="5715000" y="2045524"/>
              <a:ext cx="458788" cy="279400"/>
            </a:xfrm>
            <a:custGeom>
              <a:avLst/>
              <a:gdLst/>
              <a:ahLst/>
              <a:cxnLst>
                <a:cxn ang="0">
                  <a:pos x="289" y="0"/>
                </a:cxn>
                <a:cxn ang="0">
                  <a:pos x="0" y="176"/>
                </a:cxn>
              </a:cxnLst>
              <a:rect l="0" t="0" r="r" b="b"/>
              <a:pathLst>
                <a:path w="289" h="176">
                  <a:moveTo>
                    <a:pt x="289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2" name="TextBox 901"/>
            <p:cNvSpPr txBox="1"/>
            <p:nvPr/>
          </p:nvSpPr>
          <p:spPr>
            <a:xfrm>
              <a:off x="5797138" y="1876304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I </a:t>
              </a:r>
              <a:r>
                <a:rPr lang="en-US" sz="1000" b="1" err="1"/>
                <a:t>I</a:t>
              </a:r>
              <a:endParaRPr lang="en-US" sz="1000" b="1"/>
            </a:p>
          </p:txBody>
        </p:sp>
        <p:grpSp>
          <p:nvGrpSpPr>
            <p:cNvPr id="831" name="Group 606"/>
            <p:cNvGrpSpPr>
              <a:grpSpLocks/>
            </p:cNvGrpSpPr>
            <p:nvPr/>
          </p:nvGrpSpPr>
          <p:grpSpPr bwMode="auto">
            <a:xfrm>
              <a:off x="5870450" y="2070195"/>
              <a:ext cx="139700" cy="76200"/>
              <a:chOff x="2888" y="2544"/>
              <a:chExt cx="88" cy="48"/>
            </a:xfrm>
          </p:grpSpPr>
          <p:sp>
            <p:nvSpPr>
              <p:cNvPr id="832" name="Line 607"/>
              <p:cNvSpPr>
                <a:spLocks noChangeShapeType="1"/>
              </p:cNvSpPr>
              <p:nvPr/>
            </p:nvSpPr>
            <p:spPr bwMode="auto">
              <a:xfrm>
                <a:off x="2888" y="2544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Line 608"/>
              <p:cNvSpPr>
                <a:spLocks noChangeShapeType="1"/>
              </p:cNvSpPr>
              <p:nvPr/>
            </p:nvSpPr>
            <p:spPr bwMode="auto">
              <a:xfrm rot="-5400000">
                <a:off x="2928" y="2544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34" name="Group 606"/>
          <p:cNvGrpSpPr>
            <a:grpSpLocks/>
          </p:cNvGrpSpPr>
          <p:nvPr/>
        </p:nvGrpSpPr>
        <p:grpSpPr bwMode="auto">
          <a:xfrm>
            <a:off x="5867400" y="2533495"/>
            <a:ext cx="139700" cy="76200"/>
            <a:chOff x="2888" y="2544"/>
            <a:chExt cx="88" cy="48"/>
          </a:xfrm>
        </p:grpSpPr>
        <p:sp>
          <p:nvSpPr>
            <p:cNvPr id="835" name="Line 607"/>
            <p:cNvSpPr>
              <a:spLocks noChangeShapeType="1"/>
            </p:cNvSpPr>
            <p:nvPr/>
          </p:nvSpPr>
          <p:spPr bwMode="auto">
            <a:xfrm>
              <a:off x="2888" y="2544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6" name="Line 608"/>
            <p:cNvSpPr>
              <a:spLocks noChangeShapeType="1"/>
            </p:cNvSpPr>
            <p:nvPr/>
          </p:nvSpPr>
          <p:spPr bwMode="auto">
            <a:xfrm rot="-5400000">
              <a:off x="2928" y="2544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70" name="Rectangle 726"/>
          <p:cNvSpPr>
            <a:spLocks noChangeArrowheads="1"/>
          </p:cNvSpPr>
          <p:nvPr/>
        </p:nvSpPr>
        <p:spPr bwMode="auto">
          <a:xfrm>
            <a:off x="8177152" y="4155372"/>
            <a:ext cx="457200" cy="304800"/>
          </a:xfrm>
          <a:prstGeom prst="rect">
            <a:avLst/>
          </a:prstGeom>
          <a:solidFill>
            <a:srgbClr val="BBE0E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6" name="Group 845"/>
          <p:cNvGrpSpPr/>
          <p:nvPr/>
        </p:nvGrpSpPr>
        <p:grpSpPr>
          <a:xfrm>
            <a:off x="8258296" y="4061358"/>
            <a:ext cx="296987" cy="76200"/>
            <a:chOff x="4038600" y="4038600"/>
            <a:chExt cx="296987" cy="76200"/>
          </a:xfrm>
        </p:grpSpPr>
        <p:sp>
          <p:nvSpPr>
            <p:cNvPr id="847" name="Oval 479"/>
            <p:cNvSpPr>
              <a:spLocks noChangeArrowheads="1"/>
            </p:cNvSpPr>
            <p:nvPr/>
          </p:nvSpPr>
          <p:spPr bwMode="auto">
            <a:xfrm>
              <a:off x="4147775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8" name="Oval 480"/>
            <p:cNvSpPr>
              <a:spLocks noChangeArrowheads="1"/>
            </p:cNvSpPr>
            <p:nvPr/>
          </p:nvSpPr>
          <p:spPr bwMode="auto">
            <a:xfrm>
              <a:off x="403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9" name="Oval 479"/>
            <p:cNvSpPr>
              <a:spLocks noChangeArrowheads="1"/>
            </p:cNvSpPr>
            <p:nvPr/>
          </p:nvSpPr>
          <p:spPr bwMode="auto">
            <a:xfrm>
              <a:off x="4259387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003" name="Group 800"/>
          <p:cNvGrpSpPr>
            <a:grpSpLocks noChangeAspect="1"/>
          </p:cNvGrpSpPr>
          <p:nvPr/>
        </p:nvGrpSpPr>
        <p:grpSpPr bwMode="auto">
          <a:xfrm rot="5400000">
            <a:off x="8354952" y="4155372"/>
            <a:ext cx="101600" cy="304800"/>
            <a:chOff x="1169" y="3912"/>
            <a:chExt cx="86" cy="356"/>
          </a:xfrm>
        </p:grpSpPr>
        <p:sp>
          <p:nvSpPr>
            <p:cNvPr id="6945" name="Line 801"/>
            <p:cNvSpPr>
              <a:spLocks noChangeAspect="1" noChangeShapeType="1"/>
            </p:cNvSpPr>
            <p:nvPr/>
          </p:nvSpPr>
          <p:spPr bwMode="auto">
            <a:xfrm>
              <a:off x="1214" y="3931"/>
              <a:ext cx="0" cy="2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46" name="Line 802"/>
            <p:cNvSpPr>
              <a:spLocks noChangeAspect="1" noChangeShapeType="1"/>
            </p:cNvSpPr>
            <p:nvPr/>
          </p:nvSpPr>
          <p:spPr bwMode="auto">
            <a:xfrm flipH="1">
              <a:off x="1174" y="3912"/>
              <a:ext cx="36" cy="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47" name="Line 803"/>
            <p:cNvSpPr>
              <a:spLocks noChangeAspect="1" noChangeShapeType="1"/>
            </p:cNvSpPr>
            <p:nvPr/>
          </p:nvSpPr>
          <p:spPr bwMode="auto">
            <a:xfrm>
              <a:off x="1212" y="3912"/>
              <a:ext cx="36" cy="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48" name="Line 804"/>
            <p:cNvSpPr>
              <a:spLocks noChangeAspect="1" noChangeShapeType="1"/>
            </p:cNvSpPr>
            <p:nvPr/>
          </p:nvSpPr>
          <p:spPr bwMode="auto">
            <a:xfrm>
              <a:off x="1179" y="4083"/>
              <a:ext cx="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49" name="Line 805"/>
            <p:cNvSpPr>
              <a:spLocks noChangeAspect="1" noChangeShapeType="1"/>
            </p:cNvSpPr>
            <p:nvPr/>
          </p:nvSpPr>
          <p:spPr bwMode="auto">
            <a:xfrm>
              <a:off x="1179" y="4026"/>
              <a:ext cx="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0" name="Oval 806"/>
            <p:cNvSpPr>
              <a:spLocks noChangeAspect="1" noChangeArrowheads="1"/>
            </p:cNvSpPr>
            <p:nvPr/>
          </p:nvSpPr>
          <p:spPr bwMode="auto">
            <a:xfrm>
              <a:off x="1169" y="4169"/>
              <a:ext cx="86" cy="99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52" name="Group 851"/>
          <p:cNvGrpSpPr/>
          <p:nvPr/>
        </p:nvGrpSpPr>
        <p:grpSpPr>
          <a:xfrm>
            <a:off x="8190446" y="4473042"/>
            <a:ext cx="449263" cy="460908"/>
            <a:chOff x="8184508" y="4473042"/>
            <a:chExt cx="449263" cy="460908"/>
          </a:xfrm>
        </p:grpSpPr>
        <p:pic>
          <p:nvPicPr>
            <p:cNvPr id="957" name="Picture 145" descr="npo000016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95208" y="4629149"/>
              <a:ext cx="429904" cy="3048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14" name="Group 128"/>
            <p:cNvGrpSpPr>
              <a:grpSpLocks/>
            </p:cNvGrpSpPr>
            <p:nvPr/>
          </p:nvGrpSpPr>
          <p:grpSpPr bwMode="auto">
            <a:xfrm>
              <a:off x="8184508" y="4630738"/>
              <a:ext cx="449263" cy="300038"/>
              <a:chOff x="5109" y="2843"/>
              <a:chExt cx="258" cy="153"/>
            </a:xfrm>
          </p:grpSpPr>
          <p:sp>
            <p:nvSpPr>
              <p:cNvPr id="6273" name="Rectangle 129"/>
              <p:cNvSpPr>
                <a:spLocks noChangeArrowheads="1"/>
              </p:cNvSpPr>
              <p:nvPr/>
            </p:nvSpPr>
            <p:spPr bwMode="auto">
              <a:xfrm>
                <a:off x="5109" y="2843"/>
                <a:ext cx="258" cy="15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4" name="Line 130"/>
              <p:cNvSpPr>
                <a:spLocks noChangeShapeType="1"/>
              </p:cNvSpPr>
              <p:nvPr/>
            </p:nvSpPr>
            <p:spPr bwMode="auto">
              <a:xfrm>
                <a:off x="5110" y="2843"/>
                <a:ext cx="256" cy="1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5" name="Line 131"/>
              <p:cNvSpPr>
                <a:spLocks noChangeShapeType="1"/>
              </p:cNvSpPr>
              <p:nvPr/>
            </p:nvSpPr>
            <p:spPr bwMode="auto">
              <a:xfrm flipH="1">
                <a:off x="5110" y="2843"/>
                <a:ext cx="256" cy="1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6" name="Oval 132"/>
              <p:cNvSpPr>
                <a:spLocks noChangeArrowheads="1"/>
              </p:cNvSpPr>
              <p:nvPr/>
            </p:nvSpPr>
            <p:spPr bwMode="auto">
              <a:xfrm>
                <a:off x="5173" y="2873"/>
                <a:ext cx="128" cy="9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" name="Line 133"/>
              <p:cNvSpPr>
                <a:spLocks noChangeShapeType="1"/>
              </p:cNvSpPr>
              <p:nvPr/>
            </p:nvSpPr>
            <p:spPr bwMode="auto">
              <a:xfrm>
                <a:off x="5141" y="2843"/>
                <a:ext cx="0" cy="1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1" name="TextBox 850"/>
            <p:cNvSpPr txBox="1"/>
            <p:nvPr/>
          </p:nvSpPr>
          <p:spPr>
            <a:xfrm>
              <a:off x="8246420" y="4473042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</p:grpSp>
      <p:grpSp>
        <p:nvGrpSpPr>
          <p:cNvPr id="853" name="Group 852"/>
          <p:cNvGrpSpPr/>
          <p:nvPr/>
        </p:nvGrpSpPr>
        <p:grpSpPr>
          <a:xfrm>
            <a:off x="7936851" y="5351814"/>
            <a:ext cx="947865" cy="563089"/>
            <a:chOff x="6799829" y="1877672"/>
            <a:chExt cx="947865" cy="563089"/>
          </a:xfrm>
        </p:grpSpPr>
        <p:sp>
          <p:nvSpPr>
            <p:cNvPr id="854" name="Text Box 523"/>
            <p:cNvSpPr txBox="1">
              <a:spLocks noChangeArrowheads="1"/>
            </p:cNvSpPr>
            <p:nvPr/>
          </p:nvSpPr>
          <p:spPr bwMode="auto">
            <a:xfrm>
              <a:off x="7259490" y="1877672"/>
              <a:ext cx="474810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(Rein)</a:t>
              </a:r>
            </a:p>
          </p:txBody>
        </p:sp>
        <p:sp>
          <p:nvSpPr>
            <p:cNvPr id="855" name="Text Box 524"/>
            <p:cNvSpPr txBox="1">
              <a:spLocks noChangeArrowheads="1"/>
            </p:cNvSpPr>
            <p:nvPr/>
          </p:nvSpPr>
          <p:spPr bwMode="auto">
            <a:xfrm>
              <a:off x="7393110" y="2163762"/>
              <a:ext cx="35458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24</a:t>
              </a:r>
            </a:p>
          </p:txBody>
        </p:sp>
        <p:sp>
          <p:nvSpPr>
            <p:cNvPr id="856" name="Text Box 525"/>
            <p:cNvSpPr txBox="1">
              <a:spLocks noChangeArrowheads="1"/>
            </p:cNvSpPr>
            <p:nvPr/>
          </p:nvSpPr>
          <p:spPr bwMode="auto">
            <a:xfrm>
              <a:off x="6799829" y="215730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2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>
              <a:off x="7103420" y="1880919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 </a:t>
              </a:r>
              <a:r>
                <a:rPr lang="en-US" sz="900" b="1" err="1">
                  <a:latin typeface="Arial Black" pitchFamily="34" charset="0"/>
                </a:rPr>
                <a:t>I</a:t>
              </a:r>
              <a:endParaRPr lang="en-US" sz="900" b="1">
                <a:latin typeface="Arial Black" pitchFamily="34" charset="0"/>
              </a:endParaRPr>
            </a:p>
          </p:txBody>
        </p:sp>
        <p:grpSp>
          <p:nvGrpSpPr>
            <p:cNvPr id="858" name="Group 962"/>
            <p:cNvGrpSpPr/>
            <p:nvPr/>
          </p:nvGrpSpPr>
          <p:grpSpPr>
            <a:xfrm>
              <a:off x="7015102" y="2050940"/>
              <a:ext cx="457200" cy="304800"/>
              <a:chOff x="5695950" y="2971800"/>
              <a:chExt cx="457200" cy="304800"/>
            </a:xfrm>
          </p:grpSpPr>
          <p:sp>
            <p:nvSpPr>
              <p:cNvPr id="859" name="Rectangle 518"/>
              <p:cNvSpPr>
                <a:spLocks noChangeArrowheads="1"/>
              </p:cNvSpPr>
              <p:nvPr/>
            </p:nvSpPr>
            <p:spPr bwMode="auto">
              <a:xfrm>
                <a:off x="5695950" y="2971800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" name="Line 519"/>
              <p:cNvSpPr>
                <a:spLocks noChangeShapeType="1"/>
              </p:cNvSpPr>
              <p:nvPr/>
            </p:nvSpPr>
            <p:spPr bwMode="auto">
              <a:xfrm flipV="1">
                <a:off x="5695950" y="2971800"/>
                <a:ext cx="457200" cy="3048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" name="Line 520"/>
              <p:cNvSpPr>
                <a:spLocks noChangeShapeType="1"/>
              </p:cNvSpPr>
              <p:nvPr/>
            </p:nvSpPr>
            <p:spPr bwMode="auto">
              <a:xfrm>
                <a:off x="5695950" y="2971800"/>
                <a:ext cx="457200" cy="3048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12" name="Group 1311"/>
          <p:cNvGrpSpPr/>
          <p:nvPr/>
        </p:nvGrpSpPr>
        <p:grpSpPr>
          <a:xfrm>
            <a:off x="3093364" y="3933704"/>
            <a:ext cx="598487" cy="408593"/>
            <a:chOff x="3093364" y="3933704"/>
            <a:chExt cx="598487" cy="408593"/>
          </a:xfrm>
        </p:grpSpPr>
        <p:grpSp>
          <p:nvGrpSpPr>
            <p:cNvPr id="937" name="Group 936"/>
            <p:cNvGrpSpPr/>
            <p:nvPr/>
          </p:nvGrpSpPr>
          <p:grpSpPr>
            <a:xfrm>
              <a:off x="3305141" y="3933704"/>
              <a:ext cx="185375" cy="76200"/>
              <a:chOff x="2743200" y="4419600"/>
              <a:chExt cx="185375" cy="76200"/>
            </a:xfrm>
          </p:grpSpPr>
          <p:sp>
            <p:nvSpPr>
              <p:cNvPr id="938" name="Oval 479"/>
              <p:cNvSpPr>
                <a:spLocks noChangeArrowheads="1"/>
              </p:cNvSpPr>
              <p:nvPr/>
            </p:nvSpPr>
            <p:spPr bwMode="auto">
              <a:xfrm>
                <a:off x="2852375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39" name="Oval 480"/>
              <p:cNvSpPr>
                <a:spLocks noChangeArrowheads="1"/>
              </p:cNvSpPr>
              <p:nvPr/>
            </p:nvSpPr>
            <p:spPr bwMode="auto">
              <a:xfrm>
                <a:off x="2743200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65" name="Group 864"/>
            <p:cNvGrpSpPr/>
            <p:nvPr/>
          </p:nvGrpSpPr>
          <p:grpSpPr>
            <a:xfrm>
              <a:off x="3093364" y="4033844"/>
              <a:ext cx="598487" cy="308453"/>
              <a:chOff x="3051798" y="4579315"/>
              <a:chExt cx="598487" cy="308453"/>
            </a:xfrm>
          </p:grpSpPr>
          <p:sp>
            <p:nvSpPr>
              <p:cNvPr id="863" name="Rectangle 115"/>
              <p:cNvSpPr>
                <a:spLocks noChangeArrowheads="1"/>
              </p:cNvSpPr>
              <p:nvPr/>
            </p:nvSpPr>
            <p:spPr bwMode="auto">
              <a:xfrm>
                <a:off x="3131859" y="4579315"/>
                <a:ext cx="456856" cy="308453"/>
              </a:xfrm>
              <a:prstGeom prst="rect">
                <a:avLst/>
              </a:prstGeom>
              <a:solidFill>
                <a:srgbClr val="80FF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6" name="Text Box 482"/>
              <p:cNvSpPr txBox="1">
                <a:spLocks noChangeArrowheads="1"/>
              </p:cNvSpPr>
              <p:nvPr/>
            </p:nvSpPr>
            <p:spPr bwMode="auto">
              <a:xfrm>
                <a:off x="3051798" y="4607360"/>
                <a:ext cx="598487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/>
                  <a:t> SEAL</a:t>
                </a:r>
              </a:p>
            </p:txBody>
          </p:sp>
        </p:grpSp>
      </p:grpSp>
      <p:grpSp>
        <p:nvGrpSpPr>
          <p:cNvPr id="888" name="Group 887"/>
          <p:cNvGrpSpPr/>
          <p:nvPr/>
        </p:nvGrpSpPr>
        <p:grpSpPr>
          <a:xfrm>
            <a:off x="219393" y="5366194"/>
            <a:ext cx="598487" cy="408593"/>
            <a:chOff x="3051798" y="4479175"/>
            <a:chExt cx="598487" cy="408593"/>
          </a:xfrm>
        </p:grpSpPr>
        <p:grpSp>
          <p:nvGrpSpPr>
            <p:cNvPr id="889" name="Group 888"/>
            <p:cNvGrpSpPr/>
            <p:nvPr/>
          </p:nvGrpSpPr>
          <p:grpSpPr>
            <a:xfrm>
              <a:off x="3263575" y="4479175"/>
              <a:ext cx="185375" cy="76200"/>
              <a:chOff x="2743200" y="4419600"/>
              <a:chExt cx="185375" cy="76200"/>
            </a:xfrm>
          </p:grpSpPr>
          <p:sp>
            <p:nvSpPr>
              <p:cNvPr id="901" name="Oval 479"/>
              <p:cNvSpPr>
                <a:spLocks noChangeArrowheads="1"/>
              </p:cNvSpPr>
              <p:nvPr/>
            </p:nvSpPr>
            <p:spPr bwMode="auto">
              <a:xfrm>
                <a:off x="2852375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03" name="Oval 480"/>
              <p:cNvSpPr>
                <a:spLocks noChangeArrowheads="1"/>
              </p:cNvSpPr>
              <p:nvPr/>
            </p:nvSpPr>
            <p:spPr bwMode="auto">
              <a:xfrm>
                <a:off x="2743200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92" name="Group 891"/>
            <p:cNvGrpSpPr/>
            <p:nvPr/>
          </p:nvGrpSpPr>
          <p:grpSpPr>
            <a:xfrm>
              <a:off x="3051798" y="4579315"/>
              <a:ext cx="598487" cy="308453"/>
              <a:chOff x="3051798" y="4579315"/>
              <a:chExt cx="598487" cy="308453"/>
            </a:xfrm>
          </p:grpSpPr>
          <p:sp>
            <p:nvSpPr>
              <p:cNvPr id="893" name="Rectangle 115"/>
              <p:cNvSpPr>
                <a:spLocks noChangeArrowheads="1"/>
              </p:cNvSpPr>
              <p:nvPr/>
            </p:nvSpPr>
            <p:spPr bwMode="auto">
              <a:xfrm>
                <a:off x="3131859" y="4579315"/>
                <a:ext cx="456856" cy="308453"/>
              </a:xfrm>
              <a:prstGeom prst="rect">
                <a:avLst/>
              </a:prstGeom>
              <a:solidFill>
                <a:srgbClr val="80FF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" name="Text Box 482"/>
              <p:cNvSpPr txBox="1">
                <a:spLocks noChangeArrowheads="1"/>
              </p:cNvSpPr>
              <p:nvPr/>
            </p:nvSpPr>
            <p:spPr bwMode="auto">
              <a:xfrm>
                <a:off x="3051798" y="4607360"/>
                <a:ext cx="598487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/>
                  <a:t> SEAL</a:t>
                </a:r>
              </a:p>
            </p:txBody>
          </p:sp>
        </p:grpSp>
      </p:grpSp>
      <p:grpSp>
        <p:nvGrpSpPr>
          <p:cNvPr id="812" name="Group 811"/>
          <p:cNvGrpSpPr/>
          <p:nvPr/>
        </p:nvGrpSpPr>
        <p:grpSpPr>
          <a:xfrm>
            <a:off x="2605802" y="1338820"/>
            <a:ext cx="1110062" cy="552858"/>
            <a:chOff x="2605802" y="1338820"/>
            <a:chExt cx="1110062" cy="552858"/>
          </a:xfrm>
        </p:grpSpPr>
        <p:sp>
          <p:nvSpPr>
            <p:cNvPr id="6540" name="Text Box 396"/>
            <p:cNvSpPr txBox="1">
              <a:spLocks noChangeArrowheads="1"/>
            </p:cNvSpPr>
            <p:nvPr/>
          </p:nvSpPr>
          <p:spPr bwMode="auto">
            <a:xfrm>
              <a:off x="3144364" y="1338820"/>
              <a:ext cx="5715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sp>
          <p:nvSpPr>
            <p:cNvPr id="6547" name="Text Box 403"/>
            <p:cNvSpPr txBox="1">
              <a:spLocks noChangeArrowheads="1"/>
            </p:cNvSpPr>
            <p:nvPr/>
          </p:nvSpPr>
          <p:spPr bwMode="auto">
            <a:xfrm>
              <a:off x="2605802" y="1614679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7</a:t>
              </a:r>
            </a:p>
          </p:txBody>
        </p:sp>
        <p:grpSp>
          <p:nvGrpSpPr>
            <p:cNvPr id="922" name="Group 921"/>
            <p:cNvGrpSpPr/>
            <p:nvPr/>
          </p:nvGrpSpPr>
          <p:grpSpPr>
            <a:xfrm>
              <a:off x="2819400" y="1365564"/>
              <a:ext cx="457200" cy="463236"/>
              <a:chOff x="2819400" y="1365564"/>
              <a:chExt cx="457200" cy="463236"/>
            </a:xfrm>
          </p:grpSpPr>
          <p:sp>
            <p:nvSpPr>
              <p:cNvPr id="837" name="TextBox 836"/>
              <p:cNvSpPr txBox="1"/>
              <p:nvPr/>
            </p:nvSpPr>
            <p:spPr>
              <a:xfrm>
                <a:off x="2861096" y="1365564"/>
                <a:ext cx="3962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r>
                  <a:rPr lang="en-US" sz="900" b="1">
                    <a:latin typeface="Arial Black" pitchFamily="34" charset="0"/>
                  </a:rPr>
                  <a:t>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839" name="Rectangle 838"/>
              <p:cNvSpPr/>
              <p:nvPr/>
            </p:nvSpPr>
            <p:spPr>
              <a:xfrm>
                <a:off x="2912198" y="1404668"/>
                <a:ext cx="283675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1" name="Group 840"/>
              <p:cNvGrpSpPr/>
              <p:nvPr/>
            </p:nvGrpSpPr>
            <p:grpSpPr>
              <a:xfrm>
                <a:off x="2819400" y="1524000"/>
                <a:ext cx="457200" cy="304800"/>
                <a:chOff x="2819400" y="1524000"/>
                <a:chExt cx="457200" cy="304800"/>
              </a:xfrm>
              <a:solidFill>
                <a:srgbClr val="FF0000"/>
              </a:solidFill>
            </p:grpSpPr>
            <p:sp>
              <p:nvSpPr>
                <p:cNvPr id="6541" name="Rectangle 397"/>
                <p:cNvSpPr>
                  <a:spLocks noChangeArrowheads="1"/>
                </p:cNvSpPr>
                <p:nvPr/>
              </p:nvSpPr>
              <p:spPr bwMode="auto">
                <a:xfrm>
                  <a:off x="2819400" y="1524000"/>
                  <a:ext cx="457200" cy="304800"/>
                </a:xfrm>
                <a:prstGeom prst="rect">
                  <a:avLst/>
                </a:prstGeom>
                <a:grpFill/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2" name="Freeform 398"/>
                <p:cNvSpPr>
                  <a:spLocks/>
                </p:cNvSpPr>
                <p:nvPr/>
              </p:nvSpPr>
              <p:spPr bwMode="auto">
                <a:xfrm>
                  <a:off x="2819400" y="1524000"/>
                  <a:ext cx="457200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92"/>
                    </a:cxn>
                  </a:cxnLst>
                  <a:rect l="0" t="0" r="r" b="b"/>
                  <a:pathLst>
                    <a:path w="288" h="192">
                      <a:moveTo>
                        <a:pt x="0" y="0"/>
                      </a:moveTo>
                      <a:lnTo>
                        <a:pt x="288" y="192"/>
                      </a:lnTo>
                    </a:path>
                  </a:pathLst>
                </a:custGeom>
                <a:grp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3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819400" y="1524000"/>
                  <a:ext cx="457200" cy="304800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728" name="Group 400"/>
                <p:cNvGrpSpPr>
                  <a:grpSpLocks/>
                </p:cNvGrpSpPr>
                <p:nvPr/>
              </p:nvGrpSpPr>
              <p:grpSpPr bwMode="auto">
                <a:xfrm>
                  <a:off x="2819400" y="1687513"/>
                  <a:ext cx="457200" cy="141287"/>
                  <a:chOff x="2352" y="1421"/>
                  <a:chExt cx="592" cy="48"/>
                </a:xfrm>
                <a:grpFill/>
              </p:grpSpPr>
              <p:sp>
                <p:nvSpPr>
                  <p:cNvPr id="6545" name="Freeform 401"/>
                  <p:cNvSpPr>
                    <a:spLocks/>
                  </p:cNvSpPr>
                  <p:nvPr/>
                </p:nvSpPr>
                <p:spPr bwMode="auto">
                  <a:xfrm>
                    <a:off x="2352" y="1421"/>
                    <a:ext cx="384" cy="48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46" name="Freeform 402"/>
                  <p:cNvSpPr>
                    <a:spLocks/>
                  </p:cNvSpPr>
                  <p:nvPr/>
                </p:nvSpPr>
                <p:spPr bwMode="auto">
                  <a:xfrm>
                    <a:off x="2560" y="1421"/>
                    <a:ext cx="384" cy="48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326" name="Group 1325"/>
          <p:cNvGrpSpPr/>
          <p:nvPr/>
        </p:nvGrpSpPr>
        <p:grpSpPr>
          <a:xfrm>
            <a:off x="592048" y="1284633"/>
            <a:ext cx="1110062" cy="552858"/>
            <a:chOff x="592048" y="1284633"/>
            <a:chExt cx="1110062" cy="552858"/>
          </a:xfrm>
        </p:grpSpPr>
        <p:sp>
          <p:nvSpPr>
            <p:cNvPr id="923" name="Text Box 396"/>
            <p:cNvSpPr txBox="1">
              <a:spLocks noChangeArrowheads="1"/>
            </p:cNvSpPr>
            <p:nvPr/>
          </p:nvSpPr>
          <p:spPr bwMode="auto">
            <a:xfrm>
              <a:off x="1130610" y="1284633"/>
              <a:ext cx="5715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sp>
          <p:nvSpPr>
            <p:cNvPr id="933" name="Text Box 403"/>
            <p:cNvSpPr txBox="1">
              <a:spLocks noChangeArrowheads="1"/>
            </p:cNvSpPr>
            <p:nvPr/>
          </p:nvSpPr>
          <p:spPr bwMode="auto">
            <a:xfrm>
              <a:off x="592048" y="156049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1</a:t>
              </a:r>
            </a:p>
          </p:txBody>
        </p:sp>
        <p:grpSp>
          <p:nvGrpSpPr>
            <p:cNvPr id="940" name="Group 939"/>
            <p:cNvGrpSpPr/>
            <p:nvPr/>
          </p:nvGrpSpPr>
          <p:grpSpPr>
            <a:xfrm>
              <a:off x="805646" y="1311377"/>
              <a:ext cx="457200" cy="463236"/>
              <a:chOff x="2819400" y="1365564"/>
              <a:chExt cx="457200" cy="463236"/>
            </a:xfrm>
          </p:grpSpPr>
          <p:sp>
            <p:nvSpPr>
              <p:cNvPr id="946" name="TextBox 945"/>
              <p:cNvSpPr txBox="1"/>
              <p:nvPr/>
            </p:nvSpPr>
            <p:spPr>
              <a:xfrm>
                <a:off x="2861096" y="1365564"/>
                <a:ext cx="3962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r>
                  <a:rPr lang="en-US" sz="900" b="1">
                    <a:latin typeface="Arial Black" pitchFamily="34" charset="0"/>
                  </a:rPr>
                  <a:t>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956" name="Rectangle 955"/>
              <p:cNvSpPr/>
              <p:nvPr/>
            </p:nvSpPr>
            <p:spPr>
              <a:xfrm>
                <a:off x="2912198" y="1404668"/>
                <a:ext cx="283675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4" name="Group 840"/>
              <p:cNvGrpSpPr/>
              <p:nvPr/>
            </p:nvGrpSpPr>
            <p:grpSpPr>
              <a:xfrm>
                <a:off x="2819400" y="1524000"/>
                <a:ext cx="457200" cy="304800"/>
                <a:chOff x="2819400" y="1524000"/>
                <a:chExt cx="457200" cy="304800"/>
              </a:xfrm>
              <a:solidFill>
                <a:srgbClr val="FF0000"/>
              </a:solidFill>
            </p:grpSpPr>
            <p:sp>
              <p:nvSpPr>
                <p:cNvPr id="997" name="Rectangle 397"/>
                <p:cNvSpPr>
                  <a:spLocks noChangeArrowheads="1"/>
                </p:cNvSpPr>
                <p:nvPr/>
              </p:nvSpPr>
              <p:spPr bwMode="auto">
                <a:xfrm>
                  <a:off x="2819400" y="1524000"/>
                  <a:ext cx="457200" cy="304800"/>
                </a:xfrm>
                <a:prstGeom prst="rect">
                  <a:avLst/>
                </a:prstGeom>
                <a:grpFill/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8" name="Freeform 398"/>
                <p:cNvSpPr>
                  <a:spLocks/>
                </p:cNvSpPr>
                <p:nvPr/>
              </p:nvSpPr>
              <p:spPr bwMode="auto">
                <a:xfrm>
                  <a:off x="2819400" y="1524000"/>
                  <a:ext cx="457200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92"/>
                    </a:cxn>
                  </a:cxnLst>
                  <a:rect l="0" t="0" r="r" b="b"/>
                  <a:pathLst>
                    <a:path w="288" h="192">
                      <a:moveTo>
                        <a:pt x="0" y="0"/>
                      </a:moveTo>
                      <a:lnTo>
                        <a:pt x="288" y="192"/>
                      </a:lnTo>
                    </a:path>
                  </a:pathLst>
                </a:custGeom>
                <a:grp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819400" y="1524000"/>
                  <a:ext cx="457200" cy="304800"/>
                </a:xfrm>
                <a:prstGeom prst="line">
                  <a:avLst/>
                </a:prstGeom>
                <a:grp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31" name="Group 400"/>
                <p:cNvGrpSpPr>
                  <a:grpSpLocks/>
                </p:cNvGrpSpPr>
                <p:nvPr/>
              </p:nvGrpSpPr>
              <p:grpSpPr bwMode="auto">
                <a:xfrm>
                  <a:off x="2819400" y="1687513"/>
                  <a:ext cx="457200" cy="141287"/>
                  <a:chOff x="2352" y="1421"/>
                  <a:chExt cx="592" cy="48"/>
                </a:xfrm>
                <a:grpFill/>
              </p:grpSpPr>
              <p:sp>
                <p:nvSpPr>
                  <p:cNvPr id="1032" name="Freeform 401"/>
                  <p:cNvSpPr>
                    <a:spLocks/>
                  </p:cNvSpPr>
                  <p:nvPr/>
                </p:nvSpPr>
                <p:spPr bwMode="auto">
                  <a:xfrm>
                    <a:off x="2352" y="1421"/>
                    <a:ext cx="384" cy="48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3" name="Freeform 402"/>
                  <p:cNvSpPr>
                    <a:spLocks/>
                  </p:cNvSpPr>
                  <p:nvPr/>
                </p:nvSpPr>
                <p:spPr bwMode="auto">
                  <a:xfrm>
                    <a:off x="2560" y="1421"/>
                    <a:ext cx="384" cy="48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808" name="Group 807"/>
          <p:cNvGrpSpPr/>
          <p:nvPr/>
        </p:nvGrpSpPr>
        <p:grpSpPr>
          <a:xfrm>
            <a:off x="2092265" y="1884132"/>
            <a:ext cx="955735" cy="551002"/>
            <a:chOff x="2092265" y="1884132"/>
            <a:chExt cx="955735" cy="551002"/>
          </a:xfrm>
        </p:grpSpPr>
        <p:sp>
          <p:nvSpPr>
            <p:cNvPr id="6532" name="Text Box 388"/>
            <p:cNvSpPr txBox="1">
              <a:spLocks noChangeArrowheads="1"/>
            </p:cNvSpPr>
            <p:nvPr/>
          </p:nvSpPr>
          <p:spPr bwMode="auto">
            <a:xfrm>
              <a:off x="2092265" y="215835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6533" name="Text Box 389"/>
            <p:cNvSpPr txBox="1">
              <a:spLocks noChangeArrowheads="1"/>
            </p:cNvSpPr>
            <p:nvPr/>
          </p:nvSpPr>
          <p:spPr bwMode="auto">
            <a:xfrm>
              <a:off x="2737133" y="2160496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8</a:t>
              </a:r>
            </a:p>
          </p:txBody>
        </p:sp>
        <p:grpSp>
          <p:nvGrpSpPr>
            <p:cNvPr id="1040" name="Group 1039"/>
            <p:cNvGrpSpPr/>
            <p:nvPr/>
          </p:nvGrpSpPr>
          <p:grpSpPr>
            <a:xfrm>
              <a:off x="2328802" y="1884132"/>
              <a:ext cx="719198" cy="478068"/>
              <a:chOff x="3505200" y="1884132"/>
              <a:chExt cx="719198" cy="478068"/>
            </a:xfrm>
          </p:grpSpPr>
          <p:sp>
            <p:nvSpPr>
              <p:cNvPr id="1034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1035" name="TextBox 1034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036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1037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8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10" name="Group 809"/>
          <p:cNvGrpSpPr/>
          <p:nvPr/>
        </p:nvGrpSpPr>
        <p:grpSpPr>
          <a:xfrm>
            <a:off x="2093913" y="2379452"/>
            <a:ext cx="926200" cy="508956"/>
            <a:chOff x="2093913" y="2379452"/>
            <a:chExt cx="926200" cy="508956"/>
          </a:xfrm>
        </p:grpSpPr>
        <p:sp>
          <p:nvSpPr>
            <p:cNvPr id="6534" name="Text Box 390"/>
            <p:cNvSpPr txBox="1">
              <a:spLocks noChangeArrowheads="1"/>
            </p:cNvSpPr>
            <p:nvPr/>
          </p:nvSpPr>
          <p:spPr bwMode="auto">
            <a:xfrm>
              <a:off x="2093913" y="2613771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1041" name="Group 1040"/>
            <p:cNvGrpSpPr/>
            <p:nvPr/>
          </p:nvGrpSpPr>
          <p:grpSpPr>
            <a:xfrm>
              <a:off x="2329130" y="2379452"/>
              <a:ext cx="457200" cy="425450"/>
              <a:chOff x="8153400" y="1905000"/>
              <a:chExt cx="457200" cy="425450"/>
            </a:xfrm>
          </p:grpSpPr>
          <p:sp>
            <p:nvSpPr>
              <p:cNvPr id="1042" name="TextBox 1041"/>
              <p:cNvSpPr txBox="1"/>
              <p:nvPr/>
            </p:nvSpPr>
            <p:spPr>
              <a:xfrm>
                <a:off x="8243248" y="190500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043" name="Group 1042"/>
              <p:cNvGrpSpPr/>
              <p:nvPr/>
            </p:nvGrpSpPr>
            <p:grpSpPr>
              <a:xfrm>
                <a:off x="8153400" y="2057400"/>
                <a:ext cx="457200" cy="273050"/>
                <a:chOff x="8153400" y="2057400"/>
                <a:chExt cx="457200" cy="273050"/>
              </a:xfrm>
            </p:grpSpPr>
            <p:sp>
              <p:nvSpPr>
                <p:cNvPr id="1044" name="Rectangle 693"/>
                <p:cNvSpPr>
                  <a:spLocks noChangeArrowheads="1"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" name="Freeform 694"/>
                <p:cNvSpPr>
                  <a:spLocks/>
                </p:cNvSpPr>
                <p:nvPr/>
              </p:nvSpPr>
              <p:spPr bwMode="auto">
                <a:xfrm>
                  <a:off x="8153400" y="2070100"/>
                  <a:ext cx="457200" cy="260350"/>
                </a:xfrm>
                <a:custGeom>
                  <a:avLst/>
                  <a:gdLst/>
                  <a:ahLst/>
                  <a:cxnLst>
                    <a:cxn ang="0">
                      <a:pos x="0" y="164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164">
                      <a:moveTo>
                        <a:pt x="0" y="164"/>
                      </a:moveTo>
                      <a:lnTo>
                        <a:pt x="288" y="0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695"/>
                <p:cNvSpPr>
                  <a:spLocks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72"/>
                    </a:cxn>
                  </a:cxnLst>
                  <a:rect l="0" t="0" r="r" b="b"/>
                  <a:pathLst>
                    <a:path w="288" h="172">
                      <a:moveTo>
                        <a:pt x="0" y="0"/>
                      </a:moveTo>
                      <a:lnTo>
                        <a:pt x="288" y="17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47" name="Group 699"/>
                <p:cNvGrpSpPr>
                  <a:grpSpLocks/>
                </p:cNvGrpSpPr>
                <p:nvPr/>
              </p:nvGrpSpPr>
              <p:grpSpPr bwMode="auto">
                <a:xfrm>
                  <a:off x="8153400" y="2254250"/>
                  <a:ext cx="457200" cy="74613"/>
                  <a:chOff x="1668" y="2815"/>
                  <a:chExt cx="393" cy="30"/>
                </a:xfrm>
                <a:solidFill>
                  <a:srgbClr val="FF0000"/>
                </a:solidFill>
              </p:grpSpPr>
              <p:sp>
                <p:nvSpPr>
                  <p:cNvPr id="1048" name="Freeform 700"/>
                  <p:cNvSpPr>
                    <a:spLocks/>
                  </p:cNvSpPr>
                  <p:nvPr/>
                </p:nvSpPr>
                <p:spPr bwMode="auto">
                  <a:xfrm>
                    <a:off x="1668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" name="Freeform 701"/>
                  <p:cNvSpPr>
                    <a:spLocks/>
                  </p:cNvSpPr>
                  <p:nvPr/>
                </p:nvSpPr>
                <p:spPr bwMode="auto">
                  <a:xfrm>
                    <a:off x="1804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050" name="Text Box 390"/>
            <p:cNvSpPr txBox="1">
              <a:spLocks noChangeArrowheads="1"/>
            </p:cNvSpPr>
            <p:nvPr/>
          </p:nvSpPr>
          <p:spPr bwMode="auto">
            <a:xfrm>
              <a:off x="2751826" y="2608052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</p:grpSp>
      <p:grpSp>
        <p:nvGrpSpPr>
          <p:cNvPr id="811" name="Group 810"/>
          <p:cNvGrpSpPr/>
          <p:nvPr/>
        </p:nvGrpSpPr>
        <p:grpSpPr>
          <a:xfrm>
            <a:off x="2088626" y="2835302"/>
            <a:ext cx="952826" cy="578049"/>
            <a:chOff x="2088626" y="2835302"/>
            <a:chExt cx="952826" cy="578049"/>
          </a:xfrm>
        </p:grpSpPr>
        <p:sp>
          <p:nvSpPr>
            <p:cNvPr id="1058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1059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1060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1061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62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1063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1064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5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TextBox 1067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1069" name="Rectangle 1068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31" name="Group 1330"/>
          <p:cNvGrpSpPr/>
          <p:nvPr/>
        </p:nvGrpSpPr>
        <p:grpSpPr>
          <a:xfrm>
            <a:off x="2109747" y="3376180"/>
            <a:ext cx="914401" cy="558419"/>
            <a:chOff x="2109747" y="3376180"/>
            <a:chExt cx="914401" cy="558419"/>
          </a:xfrm>
        </p:grpSpPr>
        <p:sp>
          <p:nvSpPr>
            <p:cNvPr id="6576" name="Rectangle 432"/>
            <p:cNvSpPr>
              <a:spLocks noChangeArrowheads="1"/>
            </p:cNvSpPr>
            <p:nvPr/>
          </p:nvSpPr>
          <p:spPr bwMode="auto">
            <a:xfrm>
              <a:off x="2338347" y="3548502"/>
              <a:ext cx="457200" cy="29324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9" name="Text Box 435"/>
            <p:cNvSpPr txBox="1">
              <a:spLocks noChangeArrowheads="1"/>
            </p:cNvSpPr>
            <p:nvPr/>
          </p:nvSpPr>
          <p:spPr bwMode="auto">
            <a:xfrm>
              <a:off x="2755860" y="3657600"/>
              <a:ext cx="268288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6580" name="Text Box 436"/>
            <p:cNvSpPr txBox="1">
              <a:spLocks noChangeArrowheads="1"/>
            </p:cNvSpPr>
            <p:nvPr/>
          </p:nvSpPr>
          <p:spPr bwMode="auto">
            <a:xfrm>
              <a:off x="2109747" y="3657600"/>
              <a:ext cx="293688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6577" name="Oval 433"/>
            <p:cNvSpPr>
              <a:spLocks noChangeArrowheads="1"/>
            </p:cNvSpPr>
            <p:nvPr/>
          </p:nvSpPr>
          <p:spPr bwMode="auto">
            <a:xfrm>
              <a:off x="2414547" y="3618926"/>
              <a:ext cx="304800" cy="14662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" name="TextBox 1069"/>
            <p:cNvSpPr txBox="1"/>
            <p:nvPr/>
          </p:nvSpPr>
          <p:spPr>
            <a:xfrm>
              <a:off x="2453030" y="3376180"/>
              <a:ext cx="2295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sp>
        <p:nvSpPr>
          <p:cNvPr id="1076" name="TextBox 1075"/>
          <p:cNvSpPr txBox="1"/>
          <p:nvPr/>
        </p:nvSpPr>
        <p:spPr>
          <a:xfrm>
            <a:off x="2449282" y="3883968"/>
            <a:ext cx="2295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</a:t>
            </a:r>
          </a:p>
        </p:txBody>
      </p:sp>
      <p:grpSp>
        <p:nvGrpSpPr>
          <p:cNvPr id="1077" name="Group 1076"/>
          <p:cNvGrpSpPr/>
          <p:nvPr/>
        </p:nvGrpSpPr>
        <p:grpSpPr>
          <a:xfrm>
            <a:off x="2332510" y="4038600"/>
            <a:ext cx="457200" cy="304800"/>
            <a:chOff x="2362200" y="4038600"/>
            <a:chExt cx="457200" cy="304800"/>
          </a:xfrm>
        </p:grpSpPr>
        <p:sp>
          <p:nvSpPr>
            <p:cNvPr id="6608" name="Rectangle 464"/>
            <p:cNvSpPr>
              <a:spLocks noChangeArrowheads="1"/>
            </p:cNvSpPr>
            <p:nvPr/>
          </p:nvSpPr>
          <p:spPr bwMode="auto">
            <a:xfrm>
              <a:off x="2362200" y="403860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9" name="Oval 465"/>
            <p:cNvSpPr>
              <a:spLocks noChangeArrowheads="1"/>
            </p:cNvSpPr>
            <p:nvPr/>
          </p:nvSpPr>
          <p:spPr bwMode="auto">
            <a:xfrm>
              <a:off x="2438400" y="4114800"/>
              <a:ext cx="304800" cy="1524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98" name="Group 468"/>
            <p:cNvGrpSpPr>
              <a:grpSpLocks/>
            </p:cNvGrpSpPr>
            <p:nvPr/>
          </p:nvGrpSpPr>
          <p:grpSpPr bwMode="auto">
            <a:xfrm>
              <a:off x="2365375" y="4267200"/>
              <a:ext cx="436563" cy="60325"/>
              <a:chOff x="75" y="1400"/>
              <a:chExt cx="371" cy="55"/>
            </a:xfrm>
          </p:grpSpPr>
          <p:sp>
            <p:nvSpPr>
              <p:cNvPr id="6613" name="Freeform 469"/>
              <p:cNvSpPr>
                <a:spLocks noChangeAspect="1"/>
              </p:cNvSpPr>
              <p:nvPr/>
            </p:nvSpPr>
            <p:spPr bwMode="auto">
              <a:xfrm>
                <a:off x="75" y="1401"/>
                <a:ext cx="75" cy="35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69" y="18"/>
                  </a:cxn>
                  <a:cxn ang="0">
                    <a:pos x="65" y="9"/>
                  </a:cxn>
                  <a:cxn ang="0">
                    <a:pos x="51" y="3"/>
                  </a:cxn>
                  <a:cxn ang="0">
                    <a:pos x="36" y="0"/>
                  </a:cxn>
                  <a:cxn ang="0">
                    <a:pos x="21" y="2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8"/>
                  </a:cxn>
                </a:cxnLst>
                <a:rect l="0" t="0" r="r" b="b"/>
                <a:pathLst>
                  <a:path w="71" h="30">
                    <a:moveTo>
                      <a:pt x="71" y="30"/>
                    </a:moveTo>
                    <a:lnTo>
                      <a:pt x="69" y="18"/>
                    </a:lnTo>
                    <a:lnTo>
                      <a:pt x="65" y="9"/>
                    </a:lnTo>
                    <a:lnTo>
                      <a:pt x="51" y="3"/>
                    </a:lnTo>
                    <a:lnTo>
                      <a:pt x="36" y="0"/>
                    </a:lnTo>
                    <a:lnTo>
                      <a:pt x="21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8"/>
                    </a:lnTo>
                  </a:path>
                </a:pathLst>
              </a:custGeom>
              <a:noFill/>
              <a:ln w="28575" cap="rnd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4" name="Freeform 470"/>
              <p:cNvSpPr>
                <a:spLocks noChangeAspect="1"/>
              </p:cNvSpPr>
              <p:nvPr/>
            </p:nvSpPr>
            <p:spPr bwMode="auto">
              <a:xfrm>
                <a:off x="223" y="1400"/>
                <a:ext cx="75" cy="36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69" y="18"/>
                  </a:cxn>
                  <a:cxn ang="0">
                    <a:pos x="65" y="9"/>
                  </a:cxn>
                  <a:cxn ang="0">
                    <a:pos x="51" y="3"/>
                  </a:cxn>
                  <a:cxn ang="0">
                    <a:pos x="36" y="0"/>
                  </a:cxn>
                  <a:cxn ang="0">
                    <a:pos x="21" y="2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8"/>
                  </a:cxn>
                </a:cxnLst>
                <a:rect l="0" t="0" r="r" b="b"/>
                <a:pathLst>
                  <a:path w="71" h="30">
                    <a:moveTo>
                      <a:pt x="71" y="30"/>
                    </a:moveTo>
                    <a:lnTo>
                      <a:pt x="69" y="18"/>
                    </a:lnTo>
                    <a:lnTo>
                      <a:pt x="65" y="9"/>
                    </a:lnTo>
                    <a:lnTo>
                      <a:pt x="51" y="3"/>
                    </a:lnTo>
                    <a:lnTo>
                      <a:pt x="36" y="0"/>
                    </a:lnTo>
                    <a:lnTo>
                      <a:pt x="21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8"/>
                    </a:lnTo>
                  </a:path>
                </a:pathLst>
              </a:custGeom>
              <a:noFill/>
              <a:ln w="28575" cap="rnd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5" name="Freeform 471"/>
              <p:cNvSpPr>
                <a:spLocks noChangeAspect="1"/>
              </p:cNvSpPr>
              <p:nvPr/>
            </p:nvSpPr>
            <p:spPr bwMode="auto">
              <a:xfrm>
                <a:off x="371" y="1404"/>
                <a:ext cx="75" cy="32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73" y="18"/>
                  </a:cxn>
                  <a:cxn ang="0">
                    <a:pos x="67" y="12"/>
                  </a:cxn>
                  <a:cxn ang="0">
                    <a:pos x="54" y="3"/>
                  </a:cxn>
                  <a:cxn ang="0">
                    <a:pos x="37" y="0"/>
                  </a:cxn>
                  <a:cxn ang="0">
                    <a:pos x="22" y="3"/>
                  </a:cxn>
                  <a:cxn ang="0">
                    <a:pos x="12" y="9"/>
                  </a:cxn>
                  <a:cxn ang="0">
                    <a:pos x="2" y="18"/>
                  </a:cxn>
                  <a:cxn ang="0">
                    <a:pos x="0" y="30"/>
                  </a:cxn>
                </a:cxnLst>
                <a:rect l="0" t="0" r="r" b="b"/>
                <a:pathLst>
                  <a:path w="75" h="32">
                    <a:moveTo>
                      <a:pt x="75" y="32"/>
                    </a:moveTo>
                    <a:lnTo>
                      <a:pt x="73" y="18"/>
                    </a:lnTo>
                    <a:lnTo>
                      <a:pt x="67" y="12"/>
                    </a:lnTo>
                    <a:lnTo>
                      <a:pt x="54" y="3"/>
                    </a:lnTo>
                    <a:lnTo>
                      <a:pt x="37" y="0"/>
                    </a:lnTo>
                    <a:lnTo>
                      <a:pt x="22" y="3"/>
                    </a:lnTo>
                    <a:lnTo>
                      <a:pt x="12" y="9"/>
                    </a:lnTo>
                    <a:lnTo>
                      <a:pt x="2" y="18"/>
                    </a:lnTo>
                    <a:lnTo>
                      <a:pt x="0" y="30"/>
                    </a:lnTo>
                  </a:path>
                </a:pathLst>
              </a:custGeom>
              <a:noFill/>
              <a:ln w="28575" cap="rnd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6" name="Freeform 472"/>
              <p:cNvSpPr>
                <a:spLocks noChangeAspect="1"/>
              </p:cNvSpPr>
              <p:nvPr/>
            </p:nvSpPr>
            <p:spPr bwMode="auto">
              <a:xfrm flipV="1">
                <a:off x="149" y="1420"/>
                <a:ext cx="75" cy="35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69" y="18"/>
                  </a:cxn>
                  <a:cxn ang="0">
                    <a:pos x="65" y="9"/>
                  </a:cxn>
                  <a:cxn ang="0">
                    <a:pos x="51" y="3"/>
                  </a:cxn>
                  <a:cxn ang="0">
                    <a:pos x="36" y="0"/>
                  </a:cxn>
                  <a:cxn ang="0">
                    <a:pos x="21" y="2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8"/>
                  </a:cxn>
                </a:cxnLst>
                <a:rect l="0" t="0" r="r" b="b"/>
                <a:pathLst>
                  <a:path w="71" h="30">
                    <a:moveTo>
                      <a:pt x="71" y="30"/>
                    </a:moveTo>
                    <a:lnTo>
                      <a:pt x="69" y="18"/>
                    </a:lnTo>
                    <a:lnTo>
                      <a:pt x="65" y="9"/>
                    </a:lnTo>
                    <a:lnTo>
                      <a:pt x="51" y="3"/>
                    </a:lnTo>
                    <a:lnTo>
                      <a:pt x="36" y="0"/>
                    </a:lnTo>
                    <a:lnTo>
                      <a:pt x="21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8"/>
                    </a:lnTo>
                  </a:path>
                </a:pathLst>
              </a:custGeom>
              <a:noFill/>
              <a:ln w="28575" cap="rnd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7" name="Freeform 473"/>
              <p:cNvSpPr>
                <a:spLocks noChangeAspect="1"/>
              </p:cNvSpPr>
              <p:nvPr/>
            </p:nvSpPr>
            <p:spPr bwMode="auto">
              <a:xfrm>
                <a:off x="297" y="1421"/>
                <a:ext cx="75" cy="34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73" y="14"/>
                  </a:cxn>
                  <a:cxn ang="0">
                    <a:pos x="68" y="25"/>
                  </a:cxn>
                  <a:cxn ang="0">
                    <a:pos x="56" y="33"/>
                  </a:cxn>
                  <a:cxn ang="0">
                    <a:pos x="38" y="34"/>
                  </a:cxn>
                  <a:cxn ang="0">
                    <a:pos x="23" y="31"/>
                  </a:cxn>
                  <a:cxn ang="0">
                    <a:pos x="8" y="22"/>
                  </a:cxn>
                  <a:cxn ang="0">
                    <a:pos x="2" y="14"/>
                  </a:cxn>
                  <a:cxn ang="0">
                    <a:pos x="0" y="2"/>
                  </a:cxn>
                </a:cxnLst>
                <a:rect l="0" t="0" r="r" b="b"/>
                <a:pathLst>
                  <a:path w="75" h="34">
                    <a:moveTo>
                      <a:pt x="75" y="0"/>
                    </a:moveTo>
                    <a:lnTo>
                      <a:pt x="73" y="14"/>
                    </a:lnTo>
                    <a:lnTo>
                      <a:pt x="68" y="25"/>
                    </a:lnTo>
                    <a:lnTo>
                      <a:pt x="56" y="33"/>
                    </a:lnTo>
                    <a:lnTo>
                      <a:pt x="38" y="34"/>
                    </a:lnTo>
                    <a:lnTo>
                      <a:pt x="23" y="31"/>
                    </a:lnTo>
                    <a:lnTo>
                      <a:pt x="8" y="22"/>
                    </a:lnTo>
                    <a:lnTo>
                      <a:pt x="2" y="14"/>
                    </a:lnTo>
                    <a:lnTo>
                      <a:pt x="0" y="2"/>
                    </a:lnTo>
                  </a:path>
                </a:pathLst>
              </a:custGeom>
              <a:noFill/>
              <a:ln w="28575" cap="rnd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79" name="Group 1078"/>
          <p:cNvGrpSpPr/>
          <p:nvPr/>
        </p:nvGrpSpPr>
        <p:grpSpPr>
          <a:xfrm>
            <a:off x="2466678" y="4467429"/>
            <a:ext cx="185375" cy="76200"/>
            <a:chOff x="2743200" y="4419600"/>
            <a:chExt cx="185375" cy="76200"/>
          </a:xfrm>
        </p:grpSpPr>
        <p:sp>
          <p:nvSpPr>
            <p:cNvPr id="1080" name="Oval 479"/>
            <p:cNvSpPr>
              <a:spLocks noChangeArrowheads="1"/>
            </p:cNvSpPr>
            <p:nvPr/>
          </p:nvSpPr>
          <p:spPr bwMode="auto">
            <a:xfrm>
              <a:off x="2852375" y="4419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1" name="Oval 480"/>
            <p:cNvSpPr>
              <a:spLocks noChangeArrowheads="1"/>
            </p:cNvSpPr>
            <p:nvPr/>
          </p:nvSpPr>
          <p:spPr bwMode="auto">
            <a:xfrm>
              <a:off x="2743200" y="4419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84" name="Group 1083"/>
          <p:cNvGrpSpPr/>
          <p:nvPr/>
        </p:nvGrpSpPr>
        <p:grpSpPr>
          <a:xfrm>
            <a:off x="2333130" y="4562481"/>
            <a:ext cx="457200" cy="304893"/>
            <a:chOff x="2362200" y="5638800"/>
            <a:chExt cx="457200" cy="304893"/>
          </a:xfrm>
        </p:grpSpPr>
        <p:sp>
          <p:nvSpPr>
            <p:cNvPr id="1078" name="Rectangle 536"/>
            <p:cNvSpPr>
              <a:spLocks noChangeArrowheads="1"/>
            </p:cNvSpPr>
            <p:nvPr/>
          </p:nvSpPr>
          <p:spPr bwMode="auto">
            <a:xfrm>
              <a:off x="2362200" y="563880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2" name="Oval 537"/>
            <p:cNvSpPr>
              <a:spLocks noChangeArrowheads="1"/>
            </p:cNvSpPr>
            <p:nvPr/>
          </p:nvSpPr>
          <p:spPr bwMode="auto">
            <a:xfrm>
              <a:off x="2438400" y="5715000"/>
              <a:ext cx="304800" cy="152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3" name="TextBox 1082"/>
            <p:cNvSpPr txBox="1"/>
            <p:nvPr/>
          </p:nvSpPr>
          <p:spPr>
            <a:xfrm rot="5400000">
              <a:off x="2435129" y="563735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E</a:t>
              </a:r>
            </a:p>
          </p:txBody>
        </p:sp>
      </p:grpSp>
      <p:grpSp>
        <p:nvGrpSpPr>
          <p:cNvPr id="1085" name="Group 1084"/>
          <p:cNvGrpSpPr/>
          <p:nvPr/>
        </p:nvGrpSpPr>
        <p:grpSpPr>
          <a:xfrm>
            <a:off x="3247904" y="1981200"/>
            <a:ext cx="296987" cy="76200"/>
            <a:chOff x="4038600" y="4038600"/>
            <a:chExt cx="296987" cy="76200"/>
          </a:xfrm>
        </p:grpSpPr>
        <p:sp>
          <p:nvSpPr>
            <p:cNvPr id="1086" name="Oval 479"/>
            <p:cNvSpPr>
              <a:spLocks noChangeArrowheads="1"/>
            </p:cNvSpPr>
            <p:nvPr/>
          </p:nvSpPr>
          <p:spPr bwMode="auto">
            <a:xfrm>
              <a:off x="4147775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7" name="Oval 480"/>
            <p:cNvSpPr>
              <a:spLocks noChangeArrowheads="1"/>
            </p:cNvSpPr>
            <p:nvPr/>
          </p:nvSpPr>
          <p:spPr bwMode="auto">
            <a:xfrm>
              <a:off x="403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8" name="Oval 479"/>
            <p:cNvSpPr>
              <a:spLocks noChangeArrowheads="1"/>
            </p:cNvSpPr>
            <p:nvPr/>
          </p:nvSpPr>
          <p:spPr bwMode="auto">
            <a:xfrm>
              <a:off x="4259387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90" name="TextBox 1089"/>
          <p:cNvSpPr txBox="1"/>
          <p:nvPr/>
        </p:nvSpPr>
        <p:spPr>
          <a:xfrm>
            <a:off x="3294133" y="2434514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I</a:t>
            </a:r>
          </a:p>
        </p:txBody>
      </p:sp>
      <p:grpSp>
        <p:nvGrpSpPr>
          <p:cNvPr id="1091" name="Group 1090"/>
          <p:cNvGrpSpPr/>
          <p:nvPr/>
        </p:nvGrpSpPr>
        <p:grpSpPr>
          <a:xfrm>
            <a:off x="3173483" y="2599426"/>
            <a:ext cx="463550" cy="304800"/>
            <a:chOff x="4440238" y="4648200"/>
            <a:chExt cx="463550" cy="304800"/>
          </a:xfrm>
        </p:grpSpPr>
        <p:sp>
          <p:nvSpPr>
            <p:cNvPr id="1092" name="Rectangle 667"/>
            <p:cNvSpPr>
              <a:spLocks noChangeArrowheads="1"/>
            </p:cNvSpPr>
            <p:nvPr/>
          </p:nvSpPr>
          <p:spPr bwMode="auto">
            <a:xfrm>
              <a:off x="4440238" y="4648200"/>
              <a:ext cx="457200" cy="304800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3" name="Freeform 669"/>
            <p:cNvSpPr>
              <a:spLocks/>
            </p:cNvSpPr>
            <p:nvPr/>
          </p:nvSpPr>
          <p:spPr bwMode="auto">
            <a:xfrm>
              <a:off x="4459288" y="4660900"/>
              <a:ext cx="4445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280" y="0"/>
                </a:cxn>
              </a:cxnLst>
              <a:rect l="0" t="0" r="r" b="b"/>
              <a:pathLst>
                <a:path w="280" h="184">
                  <a:moveTo>
                    <a:pt x="0" y="184"/>
                  </a:moveTo>
                  <a:lnTo>
                    <a:pt x="280" y="0"/>
                  </a:ln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94" name="Freeform 670"/>
            <p:cNvSpPr>
              <a:spLocks/>
            </p:cNvSpPr>
            <p:nvPr/>
          </p:nvSpPr>
          <p:spPr bwMode="auto">
            <a:xfrm>
              <a:off x="4495800" y="4648200"/>
              <a:ext cx="1588" cy="304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" h="192">
                  <a:moveTo>
                    <a:pt x="0" y="0"/>
                  </a:moveTo>
                  <a:lnTo>
                    <a:pt x="0" y="192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95" name="Group 671"/>
            <p:cNvGrpSpPr>
              <a:grpSpLocks/>
            </p:cNvGrpSpPr>
            <p:nvPr/>
          </p:nvGrpSpPr>
          <p:grpSpPr bwMode="auto">
            <a:xfrm>
              <a:off x="4535490" y="4876800"/>
              <a:ext cx="304799" cy="76200"/>
              <a:chOff x="-384" y="1344"/>
              <a:chExt cx="170" cy="48"/>
            </a:xfrm>
          </p:grpSpPr>
          <p:sp>
            <p:nvSpPr>
              <p:cNvPr id="1097" name="Oval 672"/>
              <p:cNvSpPr>
                <a:spLocks noChangeArrowheads="1"/>
              </p:cNvSpPr>
              <p:nvPr/>
            </p:nvSpPr>
            <p:spPr bwMode="auto">
              <a:xfrm>
                <a:off x="-384" y="1344"/>
                <a:ext cx="48" cy="48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8" name="Oval 673"/>
              <p:cNvSpPr>
                <a:spLocks noChangeArrowheads="1"/>
              </p:cNvSpPr>
              <p:nvPr/>
            </p:nvSpPr>
            <p:spPr bwMode="auto">
              <a:xfrm>
                <a:off x="-262" y="1344"/>
                <a:ext cx="48" cy="48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Oval 674"/>
              <p:cNvSpPr>
                <a:spLocks noChangeArrowheads="1"/>
              </p:cNvSpPr>
              <p:nvPr/>
            </p:nvSpPr>
            <p:spPr bwMode="auto">
              <a:xfrm>
                <a:off x="-323" y="1344"/>
                <a:ext cx="48" cy="48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6" name="Oval 675"/>
            <p:cNvSpPr>
              <a:spLocks noChangeArrowheads="1"/>
            </p:cNvSpPr>
            <p:nvPr/>
          </p:nvSpPr>
          <p:spPr bwMode="auto">
            <a:xfrm>
              <a:off x="4535488" y="4724400"/>
              <a:ext cx="304800" cy="1524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0" name="Text Box 666"/>
          <p:cNvSpPr txBox="1">
            <a:spLocks noChangeArrowheads="1"/>
          </p:cNvSpPr>
          <p:nvPr/>
        </p:nvSpPr>
        <p:spPr bwMode="auto">
          <a:xfrm>
            <a:off x="2936257" y="2710130"/>
            <a:ext cx="293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A</a:t>
            </a:r>
          </a:p>
        </p:txBody>
      </p:sp>
      <p:sp>
        <p:nvSpPr>
          <p:cNvPr id="1101" name="Text Box 676"/>
          <p:cNvSpPr txBox="1">
            <a:spLocks noChangeArrowheads="1"/>
          </p:cNvSpPr>
          <p:nvPr/>
        </p:nvSpPr>
        <p:spPr bwMode="auto">
          <a:xfrm>
            <a:off x="3586884" y="2710130"/>
            <a:ext cx="26962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3</a:t>
            </a:r>
          </a:p>
        </p:txBody>
      </p:sp>
      <p:sp>
        <p:nvSpPr>
          <p:cNvPr id="6583" name="Rectangle 439"/>
          <p:cNvSpPr>
            <a:spLocks noChangeArrowheads="1"/>
          </p:cNvSpPr>
          <p:nvPr/>
        </p:nvSpPr>
        <p:spPr bwMode="auto">
          <a:xfrm>
            <a:off x="3174307" y="3066102"/>
            <a:ext cx="457200" cy="3048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07" name="Group 1106"/>
          <p:cNvGrpSpPr/>
          <p:nvPr/>
        </p:nvGrpSpPr>
        <p:grpSpPr>
          <a:xfrm>
            <a:off x="3256547" y="3152632"/>
            <a:ext cx="299113" cy="136478"/>
            <a:chOff x="3048000" y="5791200"/>
            <a:chExt cx="228600" cy="76200"/>
          </a:xfrm>
        </p:grpSpPr>
        <p:sp>
          <p:nvSpPr>
            <p:cNvPr id="1103" name="Line 51"/>
            <p:cNvSpPr>
              <a:spLocks noChangeShapeType="1"/>
            </p:cNvSpPr>
            <p:nvPr/>
          </p:nvSpPr>
          <p:spPr bwMode="auto">
            <a:xfrm>
              <a:off x="3048000" y="5791200"/>
              <a:ext cx="2286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4" name="Line 52"/>
            <p:cNvSpPr>
              <a:spLocks noChangeShapeType="1"/>
            </p:cNvSpPr>
            <p:nvPr/>
          </p:nvSpPr>
          <p:spPr bwMode="auto">
            <a:xfrm>
              <a:off x="3057525" y="5791200"/>
              <a:ext cx="0" cy="76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5" name="Line 53"/>
            <p:cNvSpPr>
              <a:spLocks noChangeShapeType="1"/>
            </p:cNvSpPr>
            <p:nvPr/>
          </p:nvSpPr>
          <p:spPr bwMode="auto">
            <a:xfrm>
              <a:off x="3162300" y="5791200"/>
              <a:ext cx="0" cy="76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" name="Line 54"/>
            <p:cNvSpPr>
              <a:spLocks noChangeShapeType="1"/>
            </p:cNvSpPr>
            <p:nvPr/>
          </p:nvSpPr>
          <p:spPr bwMode="auto">
            <a:xfrm>
              <a:off x="3267075" y="5791200"/>
              <a:ext cx="0" cy="76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8" name="TextBox 1107"/>
          <p:cNvSpPr txBox="1"/>
          <p:nvPr/>
        </p:nvSpPr>
        <p:spPr>
          <a:xfrm>
            <a:off x="3291804" y="2895600"/>
            <a:ext cx="2295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</a:t>
            </a:r>
          </a:p>
        </p:txBody>
      </p:sp>
      <p:sp>
        <p:nvSpPr>
          <p:cNvPr id="1119" name="Text Box 544"/>
          <p:cNvSpPr txBox="1">
            <a:spLocks noChangeArrowheads="1"/>
          </p:cNvSpPr>
          <p:nvPr/>
        </p:nvSpPr>
        <p:spPr bwMode="auto">
          <a:xfrm>
            <a:off x="3564580" y="3617028"/>
            <a:ext cx="35458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12</a:t>
            </a:r>
          </a:p>
        </p:txBody>
      </p:sp>
      <p:sp>
        <p:nvSpPr>
          <p:cNvPr id="1120" name="Text Box 545"/>
          <p:cNvSpPr txBox="1">
            <a:spLocks noChangeArrowheads="1"/>
          </p:cNvSpPr>
          <p:nvPr/>
        </p:nvSpPr>
        <p:spPr bwMode="auto">
          <a:xfrm>
            <a:off x="2942219" y="3613064"/>
            <a:ext cx="29527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C</a:t>
            </a:r>
          </a:p>
        </p:txBody>
      </p:sp>
      <p:grpSp>
        <p:nvGrpSpPr>
          <p:cNvPr id="1205" name="Group 1204"/>
          <p:cNvGrpSpPr/>
          <p:nvPr/>
        </p:nvGrpSpPr>
        <p:grpSpPr>
          <a:xfrm>
            <a:off x="3183580" y="3370614"/>
            <a:ext cx="457200" cy="457200"/>
            <a:chOff x="3183580" y="3370614"/>
            <a:chExt cx="457200" cy="457200"/>
          </a:xfrm>
        </p:grpSpPr>
        <p:sp>
          <p:nvSpPr>
            <p:cNvPr id="1118" name="TextBox 1117"/>
            <p:cNvSpPr txBox="1"/>
            <p:nvPr/>
          </p:nvSpPr>
          <p:spPr>
            <a:xfrm>
              <a:off x="3297405" y="3370614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1115" name="Rectangle 546"/>
            <p:cNvSpPr>
              <a:spLocks noChangeArrowheads="1"/>
            </p:cNvSpPr>
            <p:nvPr/>
          </p:nvSpPr>
          <p:spPr bwMode="auto">
            <a:xfrm>
              <a:off x="3183580" y="3523014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" name="Oval 547"/>
            <p:cNvSpPr>
              <a:spLocks noChangeArrowheads="1"/>
            </p:cNvSpPr>
            <p:nvPr/>
          </p:nvSpPr>
          <p:spPr bwMode="auto">
            <a:xfrm>
              <a:off x="3376643" y="3643409"/>
              <a:ext cx="71074" cy="6996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2" name="Text Box 727"/>
          <p:cNvSpPr txBox="1">
            <a:spLocks noChangeArrowheads="1"/>
          </p:cNvSpPr>
          <p:nvPr/>
        </p:nvSpPr>
        <p:spPr bwMode="auto">
          <a:xfrm>
            <a:off x="1733550" y="5598931"/>
            <a:ext cx="488950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/>
              <a:t>1-4</a:t>
            </a:r>
          </a:p>
        </p:txBody>
      </p:sp>
      <p:grpSp>
        <p:nvGrpSpPr>
          <p:cNvPr id="806" name="Group 805"/>
          <p:cNvGrpSpPr/>
          <p:nvPr/>
        </p:nvGrpSpPr>
        <p:grpSpPr>
          <a:xfrm>
            <a:off x="1123950" y="4393748"/>
            <a:ext cx="893929" cy="481465"/>
            <a:chOff x="1123950" y="4393748"/>
            <a:chExt cx="893929" cy="481465"/>
          </a:xfrm>
        </p:grpSpPr>
        <p:sp>
          <p:nvSpPr>
            <p:cNvPr id="1145" name="Text Box 636"/>
            <p:cNvSpPr txBox="1">
              <a:spLocks noChangeArrowheads="1"/>
            </p:cNvSpPr>
            <p:nvPr/>
          </p:nvSpPr>
          <p:spPr bwMode="auto">
            <a:xfrm>
              <a:off x="1123950" y="4600575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1146" name="Text Box 637"/>
            <p:cNvSpPr txBox="1">
              <a:spLocks noChangeArrowheads="1"/>
            </p:cNvSpPr>
            <p:nvPr/>
          </p:nvSpPr>
          <p:spPr bwMode="auto">
            <a:xfrm>
              <a:off x="1749591" y="4600575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7</a:t>
              </a:r>
            </a:p>
          </p:txBody>
        </p:sp>
        <p:grpSp>
          <p:nvGrpSpPr>
            <p:cNvPr id="1147" name="Group 1146"/>
            <p:cNvGrpSpPr/>
            <p:nvPr/>
          </p:nvGrpSpPr>
          <p:grpSpPr>
            <a:xfrm>
              <a:off x="1333500" y="4393748"/>
              <a:ext cx="470312" cy="411926"/>
              <a:chOff x="4400550" y="2438400"/>
              <a:chExt cx="470312" cy="411926"/>
            </a:xfrm>
          </p:grpSpPr>
          <p:sp>
            <p:nvSpPr>
              <p:cNvPr id="1148" name="AutoShape 639"/>
              <p:cNvSpPr>
                <a:spLocks noChangeArrowheads="1"/>
              </p:cNvSpPr>
              <p:nvPr/>
            </p:nvSpPr>
            <p:spPr bwMode="auto">
              <a:xfrm rot="10800000" flipH="1">
                <a:off x="4413662" y="2545526"/>
                <a:ext cx="457200" cy="304800"/>
              </a:xfrm>
              <a:prstGeom prst="rtTriangle">
                <a:avLst/>
              </a:prstGeom>
              <a:solidFill>
                <a:srgbClr val="CC0000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Freeform 635"/>
              <p:cNvSpPr>
                <a:spLocks/>
              </p:cNvSpPr>
              <p:nvPr/>
            </p:nvSpPr>
            <p:spPr bwMode="auto">
              <a:xfrm>
                <a:off x="4533900" y="2438400"/>
                <a:ext cx="203200" cy="101600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0" y="0"/>
                  </a:cxn>
                  <a:cxn ang="0">
                    <a:pos x="128" y="0"/>
                  </a:cxn>
                  <a:cxn ang="0">
                    <a:pos x="128" y="64"/>
                  </a:cxn>
                </a:cxnLst>
                <a:rect l="0" t="0" r="r" b="b"/>
                <a:pathLst>
                  <a:path w="128" h="64">
                    <a:moveTo>
                      <a:pt x="0" y="56"/>
                    </a:moveTo>
                    <a:lnTo>
                      <a:pt x="0" y="0"/>
                    </a:lnTo>
                    <a:lnTo>
                      <a:pt x="128" y="0"/>
                    </a:lnTo>
                    <a:lnTo>
                      <a:pt x="128" y="6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" name="Rectangle 638"/>
              <p:cNvSpPr>
                <a:spLocks noChangeArrowheads="1"/>
              </p:cNvSpPr>
              <p:nvPr/>
            </p:nvSpPr>
            <p:spPr bwMode="auto">
              <a:xfrm>
                <a:off x="4400550" y="2540000"/>
                <a:ext cx="457200" cy="304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Oval 640"/>
              <p:cNvSpPr>
                <a:spLocks noChangeArrowheads="1"/>
              </p:cNvSpPr>
              <p:nvPr/>
            </p:nvSpPr>
            <p:spPr bwMode="auto">
              <a:xfrm>
                <a:off x="4489450" y="2616200"/>
                <a:ext cx="279400" cy="1524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Freeform 641"/>
              <p:cNvSpPr>
                <a:spLocks/>
              </p:cNvSpPr>
              <p:nvPr/>
            </p:nvSpPr>
            <p:spPr bwMode="auto">
              <a:xfrm>
                <a:off x="4400550" y="2546350"/>
                <a:ext cx="457200" cy="285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6" y="184"/>
                  </a:cxn>
                </a:cxnLst>
                <a:rect l="0" t="0" r="r" b="b"/>
                <a:pathLst>
                  <a:path w="296" h="184">
                    <a:moveTo>
                      <a:pt x="0" y="0"/>
                    </a:moveTo>
                    <a:lnTo>
                      <a:pt x="296" y="18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" name="Freeform 642"/>
              <p:cNvSpPr>
                <a:spLocks/>
              </p:cNvSpPr>
              <p:nvPr/>
            </p:nvSpPr>
            <p:spPr bwMode="auto">
              <a:xfrm>
                <a:off x="4405745" y="2538352"/>
                <a:ext cx="452005" cy="305788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0" y="192"/>
                  </a:cxn>
                </a:cxnLst>
                <a:rect l="0" t="0" r="r" b="b"/>
                <a:pathLst>
                  <a:path w="296" h="192">
                    <a:moveTo>
                      <a:pt x="296" y="0"/>
                    </a:moveTo>
                    <a:lnTo>
                      <a:pt x="0" y="192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" name="Freeform 644"/>
              <p:cNvSpPr>
                <a:spLocks/>
              </p:cNvSpPr>
              <p:nvPr/>
            </p:nvSpPr>
            <p:spPr bwMode="auto">
              <a:xfrm flipH="1">
                <a:off x="4403571" y="2546350"/>
                <a:ext cx="45719" cy="3037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76"/>
                  </a:cxn>
                </a:cxnLst>
                <a:rect l="0" t="0" r="r" b="b"/>
                <a:pathLst>
                  <a:path w="1" h="176">
                    <a:moveTo>
                      <a:pt x="0" y="0"/>
                    </a:moveTo>
                    <a:lnTo>
                      <a:pt x="0" y="17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645"/>
              <p:cNvSpPr>
                <a:spLocks/>
              </p:cNvSpPr>
              <p:nvPr/>
            </p:nvSpPr>
            <p:spPr bwMode="auto">
              <a:xfrm>
                <a:off x="4610100" y="2475552"/>
                <a:ext cx="1588" cy="6350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0"/>
                  </a:cxn>
                </a:cxnLst>
                <a:rect l="0" t="0" r="r" b="b"/>
                <a:pathLst>
                  <a:path w="1" h="40">
                    <a:moveTo>
                      <a:pt x="0" y="4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646"/>
              <p:cNvSpPr>
                <a:spLocks/>
              </p:cNvSpPr>
              <p:nvPr/>
            </p:nvSpPr>
            <p:spPr bwMode="auto">
              <a:xfrm>
                <a:off x="4660900" y="2475552"/>
                <a:ext cx="1588" cy="5080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" h="32">
                    <a:moveTo>
                      <a:pt x="0" y="3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58" name="Group 1157"/>
          <p:cNvGrpSpPr/>
          <p:nvPr/>
        </p:nvGrpSpPr>
        <p:grpSpPr>
          <a:xfrm>
            <a:off x="1304925" y="2257425"/>
            <a:ext cx="487362" cy="603397"/>
            <a:chOff x="7000710" y="2431576"/>
            <a:chExt cx="487362" cy="603397"/>
          </a:xfrm>
        </p:grpSpPr>
        <p:grpSp>
          <p:nvGrpSpPr>
            <p:cNvPr id="1159" name="Group 1158"/>
            <p:cNvGrpSpPr/>
            <p:nvPr/>
          </p:nvGrpSpPr>
          <p:grpSpPr>
            <a:xfrm>
              <a:off x="7000710" y="2516188"/>
              <a:ext cx="487362" cy="518785"/>
              <a:chOff x="6980238" y="2516188"/>
              <a:chExt cx="487362" cy="518785"/>
            </a:xfrm>
          </p:grpSpPr>
          <p:sp>
            <p:nvSpPr>
              <p:cNvPr id="1164" name="Freeform 153"/>
              <p:cNvSpPr>
                <a:spLocks/>
              </p:cNvSpPr>
              <p:nvPr/>
            </p:nvSpPr>
            <p:spPr bwMode="auto">
              <a:xfrm>
                <a:off x="6980238" y="2516188"/>
                <a:ext cx="487362" cy="3000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5" name="Freeform 154"/>
              <p:cNvSpPr>
                <a:spLocks/>
              </p:cNvSpPr>
              <p:nvPr/>
            </p:nvSpPr>
            <p:spPr bwMode="auto">
              <a:xfrm>
                <a:off x="7015163" y="2543175"/>
                <a:ext cx="427037" cy="249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6" name="Freeform 155"/>
              <p:cNvSpPr>
                <a:spLocks/>
              </p:cNvSpPr>
              <p:nvPr/>
            </p:nvSpPr>
            <p:spPr bwMode="auto">
              <a:xfrm>
                <a:off x="7015163" y="2546350"/>
                <a:ext cx="427037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7" name="Freeform 156"/>
              <p:cNvSpPr>
                <a:spLocks/>
              </p:cNvSpPr>
              <p:nvPr/>
            </p:nvSpPr>
            <p:spPr bwMode="auto">
              <a:xfrm>
                <a:off x="7018338" y="2700338"/>
                <a:ext cx="423862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8" name="AutoShape 157"/>
              <p:cNvSpPr>
                <a:spLocks noChangeArrowheads="1"/>
              </p:cNvSpPr>
              <p:nvPr/>
            </p:nvSpPr>
            <p:spPr bwMode="auto">
              <a:xfrm>
                <a:off x="7207250" y="2641600"/>
                <a:ext cx="52387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9" name="AutoShape 158"/>
              <p:cNvSpPr>
                <a:spLocks noChangeArrowheads="1"/>
              </p:cNvSpPr>
              <p:nvPr/>
            </p:nvSpPr>
            <p:spPr bwMode="auto">
              <a:xfrm>
                <a:off x="7326313" y="2638425"/>
                <a:ext cx="55562" cy="4921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0" name="AutoShape 159"/>
              <p:cNvSpPr>
                <a:spLocks noChangeArrowheads="1"/>
              </p:cNvSpPr>
              <p:nvPr/>
            </p:nvSpPr>
            <p:spPr bwMode="auto">
              <a:xfrm>
                <a:off x="7073900" y="2641600"/>
                <a:ext cx="55562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160"/>
              <p:cNvSpPr>
                <a:spLocks noChangeShapeType="1"/>
              </p:cNvSpPr>
              <p:nvPr/>
            </p:nvSpPr>
            <p:spPr bwMode="auto">
              <a:xfrm>
                <a:off x="7018338" y="2554288"/>
                <a:ext cx="423862" cy="230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Line 161"/>
              <p:cNvSpPr>
                <a:spLocks noChangeShapeType="1"/>
              </p:cNvSpPr>
              <p:nvPr/>
            </p:nvSpPr>
            <p:spPr bwMode="auto">
              <a:xfrm>
                <a:off x="7281863" y="2700338"/>
                <a:ext cx="160337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Line 162"/>
              <p:cNvSpPr>
                <a:spLocks noChangeShapeType="1"/>
              </p:cNvSpPr>
              <p:nvPr/>
            </p:nvSpPr>
            <p:spPr bwMode="auto">
              <a:xfrm flipV="1">
                <a:off x="7018338" y="2559050"/>
                <a:ext cx="423862" cy="233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Line 163"/>
              <p:cNvSpPr>
                <a:spLocks noChangeShapeType="1"/>
              </p:cNvSpPr>
              <p:nvPr/>
            </p:nvSpPr>
            <p:spPr bwMode="auto">
              <a:xfrm flipV="1">
                <a:off x="7019925" y="2701925"/>
                <a:ext cx="163512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Text Box 164"/>
              <p:cNvSpPr txBox="1">
                <a:spLocks noChangeArrowheads="1"/>
              </p:cNvSpPr>
              <p:nvPr/>
            </p:nvSpPr>
            <p:spPr bwMode="auto">
              <a:xfrm>
                <a:off x="7062788" y="2776538"/>
                <a:ext cx="184150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1000"/>
              </a:p>
            </p:txBody>
          </p:sp>
          <p:sp>
            <p:nvSpPr>
              <p:cNvPr id="1176" name="Text Box 165"/>
              <p:cNvSpPr txBox="1">
                <a:spLocks noChangeArrowheads="1"/>
              </p:cNvSpPr>
              <p:nvPr/>
            </p:nvSpPr>
            <p:spPr bwMode="auto">
              <a:xfrm>
                <a:off x="6983413" y="2773363"/>
                <a:ext cx="460382" cy="2616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50" b="1"/>
                  <a:t>SSF</a:t>
                </a:r>
              </a:p>
            </p:txBody>
          </p:sp>
        </p:grpSp>
        <p:grpSp>
          <p:nvGrpSpPr>
            <p:cNvPr id="1160" name="Group 1159"/>
            <p:cNvGrpSpPr/>
            <p:nvPr/>
          </p:nvGrpSpPr>
          <p:grpSpPr>
            <a:xfrm>
              <a:off x="7107072" y="2431576"/>
              <a:ext cx="296987" cy="76200"/>
              <a:chOff x="4038600" y="4038600"/>
              <a:chExt cx="296987" cy="76200"/>
            </a:xfrm>
          </p:grpSpPr>
          <p:sp>
            <p:nvSpPr>
              <p:cNvPr id="1161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2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3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77" name="Group 1176"/>
          <p:cNvGrpSpPr/>
          <p:nvPr/>
        </p:nvGrpSpPr>
        <p:grpSpPr>
          <a:xfrm>
            <a:off x="1303338" y="2831625"/>
            <a:ext cx="487362" cy="603397"/>
            <a:chOff x="7000710" y="2431576"/>
            <a:chExt cx="487362" cy="603397"/>
          </a:xfrm>
        </p:grpSpPr>
        <p:grpSp>
          <p:nvGrpSpPr>
            <p:cNvPr id="1178" name="Group 1158"/>
            <p:cNvGrpSpPr/>
            <p:nvPr/>
          </p:nvGrpSpPr>
          <p:grpSpPr>
            <a:xfrm>
              <a:off x="7000710" y="2516188"/>
              <a:ext cx="487362" cy="518785"/>
              <a:chOff x="6980238" y="2516188"/>
              <a:chExt cx="487362" cy="518785"/>
            </a:xfrm>
          </p:grpSpPr>
          <p:sp>
            <p:nvSpPr>
              <p:cNvPr id="1183" name="Freeform 153"/>
              <p:cNvSpPr>
                <a:spLocks/>
              </p:cNvSpPr>
              <p:nvPr/>
            </p:nvSpPr>
            <p:spPr bwMode="auto">
              <a:xfrm>
                <a:off x="6980238" y="2516188"/>
                <a:ext cx="487362" cy="3000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4" name="Freeform 154"/>
              <p:cNvSpPr>
                <a:spLocks/>
              </p:cNvSpPr>
              <p:nvPr/>
            </p:nvSpPr>
            <p:spPr bwMode="auto">
              <a:xfrm>
                <a:off x="7015163" y="2543175"/>
                <a:ext cx="427037" cy="249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5" name="Freeform 155"/>
              <p:cNvSpPr>
                <a:spLocks/>
              </p:cNvSpPr>
              <p:nvPr/>
            </p:nvSpPr>
            <p:spPr bwMode="auto">
              <a:xfrm>
                <a:off x="7015163" y="2546350"/>
                <a:ext cx="427037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6" name="Freeform 156"/>
              <p:cNvSpPr>
                <a:spLocks/>
              </p:cNvSpPr>
              <p:nvPr/>
            </p:nvSpPr>
            <p:spPr bwMode="auto">
              <a:xfrm>
                <a:off x="7018338" y="2700338"/>
                <a:ext cx="423862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7" name="AutoShape 157"/>
              <p:cNvSpPr>
                <a:spLocks noChangeArrowheads="1"/>
              </p:cNvSpPr>
              <p:nvPr/>
            </p:nvSpPr>
            <p:spPr bwMode="auto">
              <a:xfrm>
                <a:off x="7207250" y="2641600"/>
                <a:ext cx="52387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" name="AutoShape 158"/>
              <p:cNvSpPr>
                <a:spLocks noChangeArrowheads="1"/>
              </p:cNvSpPr>
              <p:nvPr/>
            </p:nvSpPr>
            <p:spPr bwMode="auto">
              <a:xfrm>
                <a:off x="7326313" y="2638425"/>
                <a:ext cx="55562" cy="4921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9" name="AutoShape 159"/>
              <p:cNvSpPr>
                <a:spLocks noChangeArrowheads="1"/>
              </p:cNvSpPr>
              <p:nvPr/>
            </p:nvSpPr>
            <p:spPr bwMode="auto">
              <a:xfrm>
                <a:off x="7073900" y="2641600"/>
                <a:ext cx="55562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0" name="Line 160"/>
              <p:cNvSpPr>
                <a:spLocks noChangeShapeType="1"/>
              </p:cNvSpPr>
              <p:nvPr/>
            </p:nvSpPr>
            <p:spPr bwMode="auto">
              <a:xfrm>
                <a:off x="7018338" y="2554288"/>
                <a:ext cx="423862" cy="230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Line 161"/>
              <p:cNvSpPr>
                <a:spLocks noChangeShapeType="1"/>
              </p:cNvSpPr>
              <p:nvPr/>
            </p:nvSpPr>
            <p:spPr bwMode="auto">
              <a:xfrm>
                <a:off x="7281863" y="2700338"/>
                <a:ext cx="160337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Line 162"/>
              <p:cNvSpPr>
                <a:spLocks noChangeShapeType="1"/>
              </p:cNvSpPr>
              <p:nvPr/>
            </p:nvSpPr>
            <p:spPr bwMode="auto">
              <a:xfrm flipV="1">
                <a:off x="7018338" y="2559050"/>
                <a:ext cx="423862" cy="233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Line 163"/>
              <p:cNvSpPr>
                <a:spLocks noChangeShapeType="1"/>
              </p:cNvSpPr>
              <p:nvPr/>
            </p:nvSpPr>
            <p:spPr bwMode="auto">
              <a:xfrm flipV="1">
                <a:off x="7019925" y="2701925"/>
                <a:ext cx="163512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Text Box 164"/>
              <p:cNvSpPr txBox="1">
                <a:spLocks noChangeArrowheads="1"/>
              </p:cNvSpPr>
              <p:nvPr/>
            </p:nvSpPr>
            <p:spPr bwMode="auto">
              <a:xfrm>
                <a:off x="7062788" y="2776538"/>
                <a:ext cx="184150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1000"/>
              </a:p>
            </p:txBody>
          </p:sp>
          <p:sp>
            <p:nvSpPr>
              <p:cNvPr id="1195" name="Text Box 165"/>
              <p:cNvSpPr txBox="1">
                <a:spLocks noChangeArrowheads="1"/>
              </p:cNvSpPr>
              <p:nvPr/>
            </p:nvSpPr>
            <p:spPr bwMode="auto">
              <a:xfrm>
                <a:off x="6983413" y="2773363"/>
                <a:ext cx="460382" cy="2616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50" b="1"/>
                  <a:t>SSF</a:t>
                </a:r>
              </a:p>
            </p:txBody>
          </p:sp>
        </p:grpSp>
        <p:grpSp>
          <p:nvGrpSpPr>
            <p:cNvPr id="1179" name="Group 1159"/>
            <p:cNvGrpSpPr/>
            <p:nvPr/>
          </p:nvGrpSpPr>
          <p:grpSpPr>
            <a:xfrm>
              <a:off x="7107072" y="2431576"/>
              <a:ext cx="296987" cy="76200"/>
              <a:chOff x="4038600" y="4038600"/>
              <a:chExt cx="296987" cy="76200"/>
            </a:xfrm>
          </p:grpSpPr>
          <p:sp>
            <p:nvSpPr>
              <p:cNvPr id="1180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1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82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29" name="Group 1328"/>
          <p:cNvGrpSpPr/>
          <p:nvPr/>
        </p:nvGrpSpPr>
        <p:grpSpPr>
          <a:xfrm>
            <a:off x="1095375" y="1696898"/>
            <a:ext cx="955735" cy="551002"/>
            <a:chOff x="1095375" y="1696898"/>
            <a:chExt cx="955735" cy="551002"/>
          </a:xfrm>
        </p:grpSpPr>
        <p:sp>
          <p:nvSpPr>
            <p:cNvPr id="1196" name="Text Box 388"/>
            <p:cNvSpPr txBox="1">
              <a:spLocks noChangeArrowheads="1"/>
            </p:cNvSpPr>
            <p:nvPr/>
          </p:nvSpPr>
          <p:spPr bwMode="auto">
            <a:xfrm>
              <a:off x="1095375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1197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1198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1199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1200" name="TextBox 1199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201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1202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3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4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16" name="Group 815"/>
          <p:cNvGrpSpPr/>
          <p:nvPr/>
        </p:nvGrpSpPr>
        <p:grpSpPr>
          <a:xfrm>
            <a:off x="1114425" y="3838575"/>
            <a:ext cx="1071099" cy="561976"/>
            <a:chOff x="1114425" y="3838575"/>
            <a:chExt cx="1071099" cy="561976"/>
          </a:xfrm>
        </p:grpSpPr>
        <p:sp>
          <p:nvSpPr>
            <p:cNvPr id="6977" name="Text Box 833"/>
            <p:cNvSpPr txBox="1">
              <a:spLocks noChangeArrowheads="1"/>
            </p:cNvSpPr>
            <p:nvPr/>
          </p:nvSpPr>
          <p:spPr bwMode="auto">
            <a:xfrm>
              <a:off x="1114425" y="4125913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</a:t>
              </a:r>
            </a:p>
          </p:txBody>
        </p:sp>
        <p:sp>
          <p:nvSpPr>
            <p:cNvPr id="6978" name="Text Box 834"/>
            <p:cNvSpPr txBox="1">
              <a:spLocks noChangeArrowheads="1"/>
            </p:cNvSpPr>
            <p:nvPr/>
          </p:nvSpPr>
          <p:spPr bwMode="auto">
            <a:xfrm>
              <a:off x="1609725" y="3838575"/>
              <a:ext cx="575799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grpSp>
          <p:nvGrpSpPr>
            <p:cNvPr id="1217" name="Group 1216"/>
            <p:cNvGrpSpPr/>
            <p:nvPr/>
          </p:nvGrpSpPr>
          <p:grpSpPr>
            <a:xfrm>
              <a:off x="1323975" y="3876675"/>
              <a:ext cx="463550" cy="461010"/>
              <a:chOff x="2971800" y="5711190"/>
              <a:chExt cx="463550" cy="461010"/>
            </a:xfrm>
          </p:grpSpPr>
          <p:sp>
            <p:nvSpPr>
              <p:cNvPr id="1215" name="TextBox 1214"/>
              <p:cNvSpPr txBox="1"/>
              <p:nvPr/>
            </p:nvSpPr>
            <p:spPr>
              <a:xfrm>
                <a:off x="3067050" y="571119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1216" name="Rectangle 1215"/>
              <p:cNvSpPr/>
              <p:nvPr/>
            </p:nvSpPr>
            <p:spPr>
              <a:xfrm>
                <a:off x="3116580" y="5749290"/>
                <a:ext cx="205839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06" name="Group 1205"/>
              <p:cNvGrpSpPr/>
              <p:nvPr/>
            </p:nvGrpSpPr>
            <p:grpSpPr>
              <a:xfrm>
                <a:off x="2971800" y="5867400"/>
                <a:ext cx="463550" cy="304800"/>
                <a:chOff x="4440238" y="4648200"/>
                <a:chExt cx="463550" cy="304800"/>
              </a:xfrm>
            </p:grpSpPr>
            <p:sp>
              <p:nvSpPr>
                <p:cNvPr id="1207" name="Rectangle 667"/>
                <p:cNvSpPr>
                  <a:spLocks noChangeArrowheads="1"/>
                </p:cNvSpPr>
                <p:nvPr/>
              </p:nvSpPr>
              <p:spPr bwMode="auto">
                <a:xfrm>
                  <a:off x="4440238" y="4648200"/>
                  <a:ext cx="457200" cy="304800"/>
                </a:xfrm>
                <a:prstGeom prst="rect">
                  <a:avLst/>
                </a:prstGeom>
                <a:solidFill>
                  <a:srgbClr val="FF33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8" name="Freeform 669"/>
                <p:cNvSpPr>
                  <a:spLocks/>
                </p:cNvSpPr>
                <p:nvPr/>
              </p:nvSpPr>
              <p:spPr bwMode="auto">
                <a:xfrm>
                  <a:off x="4459288" y="4660900"/>
                  <a:ext cx="444500" cy="292100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280" h="184">
                      <a:moveTo>
                        <a:pt x="0" y="184"/>
                      </a:moveTo>
                      <a:lnTo>
                        <a:pt x="28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9" name="Freeform 670"/>
                <p:cNvSpPr>
                  <a:spLocks/>
                </p:cNvSpPr>
                <p:nvPr/>
              </p:nvSpPr>
              <p:spPr bwMode="auto">
                <a:xfrm>
                  <a:off x="4495800" y="4648200"/>
                  <a:ext cx="1588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1" h="192">
                      <a:moveTo>
                        <a:pt x="0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10" name="Group 671"/>
                <p:cNvGrpSpPr>
                  <a:grpSpLocks/>
                </p:cNvGrpSpPr>
                <p:nvPr/>
              </p:nvGrpSpPr>
              <p:grpSpPr bwMode="auto">
                <a:xfrm>
                  <a:off x="4535490" y="4876800"/>
                  <a:ext cx="304799" cy="76200"/>
                  <a:chOff x="-384" y="1344"/>
                  <a:chExt cx="170" cy="48"/>
                </a:xfrm>
              </p:grpSpPr>
              <p:sp>
                <p:nvSpPr>
                  <p:cNvPr id="1212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-384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3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-262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4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-323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11" name="Oval 675"/>
                <p:cNvSpPr>
                  <a:spLocks noChangeArrowheads="1"/>
                </p:cNvSpPr>
                <p:nvPr/>
              </p:nvSpPr>
              <p:spPr bwMode="auto">
                <a:xfrm>
                  <a:off x="4535488" y="4724400"/>
                  <a:ext cx="304800" cy="152400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218" name="Rectangle 432"/>
          <p:cNvSpPr>
            <a:spLocks noChangeArrowheads="1"/>
          </p:cNvSpPr>
          <p:nvPr/>
        </p:nvSpPr>
        <p:spPr bwMode="auto">
          <a:xfrm>
            <a:off x="1343025" y="3522320"/>
            <a:ext cx="457200" cy="3048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" name="Text Box 435"/>
          <p:cNvSpPr txBox="1">
            <a:spLocks noChangeArrowheads="1"/>
          </p:cNvSpPr>
          <p:nvPr/>
        </p:nvSpPr>
        <p:spPr bwMode="auto">
          <a:xfrm>
            <a:off x="1760538" y="3632560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2</a:t>
            </a:r>
          </a:p>
        </p:txBody>
      </p:sp>
      <p:sp>
        <p:nvSpPr>
          <p:cNvPr id="1220" name="Text Box 436"/>
          <p:cNvSpPr txBox="1">
            <a:spLocks noChangeArrowheads="1"/>
          </p:cNvSpPr>
          <p:nvPr/>
        </p:nvSpPr>
        <p:spPr bwMode="auto">
          <a:xfrm>
            <a:off x="1114425" y="3632560"/>
            <a:ext cx="293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C</a:t>
            </a:r>
          </a:p>
        </p:txBody>
      </p:sp>
      <p:sp>
        <p:nvSpPr>
          <p:cNvPr id="1221" name="TextBox 1220"/>
          <p:cNvSpPr txBox="1"/>
          <p:nvPr/>
        </p:nvSpPr>
        <p:spPr>
          <a:xfrm>
            <a:off x="1457708" y="3352800"/>
            <a:ext cx="2295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</a:t>
            </a:r>
          </a:p>
        </p:txBody>
      </p:sp>
      <p:sp>
        <p:nvSpPr>
          <p:cNvPr id="1222" name="Oval 433"/>
          <p:cNvSpPr>
            <a:spLocks noChangeArrowheads="1"/>
          </p:cNvSpPr>
          <p:nvPr/>
        </p:nvSpPr>
        <p:spPr bwMode="auto">
          <a:xfrm>
            <a:off x="1428750" y="3600450"/>
            <a:ext cx="304800" cy="152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3" name="Text Box 437"/>
          <p:cNvSpPr txBox="1">
            <a:spLocks noChangeArrowheads="1"/>
          </p:cNvSpPr>
          <p:nvPr/>
        </p:nvSpPr>
        <p:spPr bwMode="auto">
          <a:xfrm>
            <a:off x="1562100" y="3343275"/>
            <a:ext cx="285656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(-)</a:t>
            </a:r>
          </a:p>
        </p:txBody>
      </p:sp>
      <p:grpSp>
        <p:nvGrpSpPr>
          <p:cNvPr id="1236" name="Group 1235"/>
          <p:cNvGrpSpPr/>
          <p:nvPr/>
        </p:nvGrpSpPr>
        <p:grpSpPr>
          <a:xfrm>
            <a:off x="1066800" y="4839928"/>
            <a:ext cx="893128" cy="484600"/>
            <a:chOff x="2813685" y="6019800"/>
            <a:chExt cx="893128" cy="484600"/>
          </a:xfrm>
        </p:grpSpPr>
        <p:sp>
          <p:nvSpPr>
            <p:cNvPr id="1227" name="Rectangle 655"/>
            <p:cNvSpPr>
              <a:spLocks noChangeArrowheads="1"/>
            </p:cNvSpPr>
            <p:nvPr/>
          </p:nvSpPr>
          <p:spPr bwMode="auto">
            <a:xfrm>
              <a:off x="3048000" y="6127750"/>
              <a:ext cx="457200" cy="304800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29" name="Group 1228"/>
            <p:cNvGrpSpPr/>
            <p:nvPr/>
          </p:nvGrpSpPr>
          <p:grpSpPr>
            <a:xfrm>
              <a:off x="3124200" y="6019800"/>
              <a:ext cx="296987" cy="76200"/>
              <a:chOff x="4038600" y="4038600"/>
              <a:chExt cx="296987" cy="76200"/>
            </a:xfrm>
          </p:grpSpPr>
          <p:sp>
            <p:nvSpPr>
              <p:cNvPr id="1230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31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32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33" name="Text Box 659"/>
            <p:cNvSpPr txBox="1">
              <a:spLocks noChangeArrowheads="1"/>
            </p:cNvSpPr>
            <p:nvPr/>
          </p:nvSpPr>
          <p:spPr bwMode="auto">
            <a:xfrm>
              <a:off x="2813685" y="622976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2</a:t>
              </a:r>
            </a:p>
          </p:txBody>
        </p:sp>
        <p:sp>
          <p:nvSpPr>
            <p:cNvPr id="1234" name="Text Box 659"/>
            <p:cNvSpPr txBox="1">
              <a:spLocks noChangeArrowheads="1"/>
            </p:cNvSpPr>
            <p:nvPr/>
          </p:nvSpPr>
          <p:spPr bwMode="auto">
            <a:xfrm>
              <a:off x="3438525" y="622976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1228" name="Line 656"/>
            <p:cNvSpPr>
              <a:spLocks noChangeShapeType="1"/>
            </p:cNvSpPr>
            <p:nvPr/>
          </p:nvSpPr>
          <p:spPr bwMode="auto">
            <a:xfrm flipV="1">
              <a:off x="3048000" y="6127750"/>
              <a:ext cx="457200" cy="3048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7" name="TextBox 1236"/>
          <p:cNvSpPr txBox="1"/>
          <p:nvPr/>
        </p:nvSpPr>
        <p:spPr>
          <a:xfrm>
            <a:off x="1241425" y="5226050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/>
              <a:t>FORCE</a:t>
            </a:r>
          </a:p>
        </p:txBody>
      </p:sp>
      <p:sp>
        <p:nvSpPr>
          <p:cNvPr id="1238" name="Rectangle 726"/>
          <p:cNvSpPr>
            <a:spLocks noChangeArrowheads="1"/>
          </p:cNvSpPr>
          <p:nvPr/>
        </p:nvSpPr>
        <p:spPr bwMode="auto">
          <a:xfrm>
            <a:off x="1340291" y="5504214"/>
            <a:ext cx="457200" cy="304800"/>
          </a:xfrm>
          <a:prstGeom prst="rect">
            <a:avLst/>
          </a:prstGeom>
          <a:solidFill>
            <a:srgbClr val="BBE0E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9" name="Group 1238"/>
          <p:cNvGrpSpPr/>
          <p:nvPr/>
        </p:nvGrpSpPr>
        <p:grpSpPr>
          <a:xfrm>
            <a:off x="1421435" y="5410200"/>
            <a:ext cx="296987" cy="76200"/>
            <a:chOff x="4038600" y="4038600"/>
            <a:chExt cx="296987" cy="76200"/>
          </a:xfrm>
        </p:grpSpPr>
        <p:sp>
          <p:nvSpPr>
            <p:cNvPr id="1240" name="Oval 479"/>
            <p:cNvSpPr>
              <a:spLocks noChangeArrowheads="1"/>
            </p:cNvSpPr>
            <p:nvPr/>
          </p:nvSpPr>
          <p:spPr bwMode="auto">
            <a:xfrm>
              <a:off x="4147775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41" name="Oval 480"/>
            <p:cNvSpPr>
              <a:spLocks noChangeArrowheads="1"/>
            </p:cNvSpPr>
            <p:nvPr/>
          </p:nvSpPr>
          <p:spPr bwMode="auto">
            <a:xfrm>
              <a:off x="403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42" name="Oval 479"/>
            <p:cNvSpPr>
              <a:spLocks noChangeArrowheads="1"/>
            </p:cNvSpPr>
            <p:nvPr/>
          </p:nvSpPr>
          <p:spPr bwMode="auto">
            <a:xfrm>
              <a:off x="4259387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43" name="Group 800"/>
          <p:cNvGrpSpPr>
            <a:grpSpLocks noChangeAspect="1"/>
          </p:cNvGrpSpPr>
          <p:nvPr/>
        </p:nvGrpSpPr>
        <p:grpSpPr bwMode="auto">
          <a:xfrm rot="5400000">
            <a:off x="1518091" y="5504214"/>
            <a:ext cx="101600" cy="304800"/>
            <a:chOff x="1169" y="3912"/>
            <a:chExt cx="86" cy="356"/>
          </a:xfrm>
        </p:grpSpPr>
        <p:sp>
          <p:nvSpPr>
            <p:cNvPr id="1244" name="Line 801"/>
            <p:cNvSpPr>
              <a:spLocks noChangeAspect="1" noChangeShapeType="1"/>
            </p:cNvSpPr>
            <p:nvPr/>
          </p:nvSpPr>
          <p:spPr bwMode="auto">
            <a:xfrm>
              <a:off x="1214" y="3931"/>
              <a:ext cx="0" cy="2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5" name="Line 802"/>
            <p:cNvSpPr>
              <a:spLocks noChangeAspect="1" noChangeShapeType="1"/>
            </p:cNvSpPr>
            <p:nvPr/>
          </p:nvSpPr>
          <p:spPr bwMode="auto">
            <a:xfrm flipH="1">
              <a:off x="1174" y="3912"/>
              <a:ext cx="36" cy="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6" name="Line 803"/>
            <p:cNvSpPr>
              <a:spLocks noChangeAspect="1" noChangeShapeType="1"/>
            </p:cNvSpPr>
            <p:nvPr/>
          </p:nvSpPr>
          <p:spPr bwMode="auto">
            <a:xfrm>
              <a:off x="1212" y="3912"/>
              <a:ext cx="36" cy="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7" name="Line 804"/>
            <p:cNvSpPr>
              <a:spLocks noChangeAspect="1" noChangeShapeType="1"/>
            </p:cNvSpPr>
            <p:nvPr/>
          </p:nvSpPr>
          <p:spPr bwMode="auto">
            <a:xfrm>
              <a:off x="1179" y="4083"/>
              <a:ext cx="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8" name="Line 805"/>
            <p:cNvSpPr>
              <a:spLocks noChangeAspect="1" noChangeShapeType="1"/>
            </p:cNvSpPr>
            <p:nvPr/>
          </p:nvSpPr>
          <p:spPr bwMode="auto">
            <a:xfrm>
              <a:off x="1179" y="4026"/>
              <a:ext cx="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" name="Oval 806"/>
            <p:cNvSpPr>
              <a:spLocks noChangeAspect="1" noChangeArrowheads="1"/>
            </p:cNvSpPr>
            <p:nvPr/>
          </p:nvSpPr>
          <p:spPr bwMode="auto">
            <a:xfrm>
              <a:off x="1169" y="4169"/>
              <a:ext cx="86" cy="99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5" name="Group 814"/>
          <p:cNvGrpSpPr/>
          <p:nvPr/>
        </p:nvGrpSpPr>
        <p:grpSpPr>
          <a:xfrm>
            <a:off x="983285" y="6400800"/>
            <a:ext cx="1277720" cy="641350"/>
            <a:chOff x="983285" y="6400800"/>
            <a:chExt cx="1277720" cy="641350"/>
          </a:xfrm>
        </p:grpSpPr>
        <p:grpSp>
          <p:nvGrpSpPr>
            <p:cNvPr id="12" name="Group 107"/>
            <p:cNvGrpSpPr>
              <a:grpSpLocks/>
            </p:cNvGrpSpPr>
            <p:nvPr/>
          </p:nvGrpSpPr>
          <p:grpSpPr bwMode="auto">
            <a:xfrm>
              <a:off x="1064527" y="6400800"/>
              <a:ext cx="735013" cy="641350"/>
              <a:chOff x="3061" y="2937"/>
              <a:chExt cx="442" cy="400"/>
            </a:xfrm>
          </p:grpSpPr>
          <p:sp>
            <p:nvSpPr>
              <p:cNvPr id="6252" name="Freeform 108"/>
              <p:cNvSpPr>
                <a:spLocks/>
              </p:cNvSpPr>
              <p:nvPr/>
            </p:nvSpPr>
            <p:spPr bwMode="auto">
              <a:xfrm>
                <a:off x="3196" y="2972"/>
                <a:ext cx="307" cy="1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3" name="Freeform 109"/>
              <p:cNvSpPr>
                <a:spLocks/>
              </p:cNvSpPr>
              <p:nvPr/>
            </p:nvSpPr>
            <p:spPr bwMode="auto">
              <a:xfrm>
                <a:off x="3218" y="2989"/>
                <a:ext cx="269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4" name="Freeform 110"/>
              <p:cNvSpPr>
                <a:spLocks/>
              </p:cNvSpPr>
              <p:nvPr/>
            </p:nvSpPr>
            <p:spPr bwMode="auto">
              <a:xfrm>
                <a:off x="3218" y="2991"/>
                <a:ext cx="269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5" name="Freeform 111"/>
              <p:cNvSpPr>
                <a:spLocks/>
              </p:cNvSpPr>
              <p:nvPr/>
            </p:nvSpPr>
            <p:spPr bwMode="auto">
              <a:xfrm>
                <a:off x="3220" y="3088"/>
                <a:ext cx="26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56" name="AutoShape 112"/>
              <p:cNvSpPr>
                <a:spLocks noChangeArrowheads="1"/>
              </p:cNvSpPr>
              <p:nvPr/>
            </p:nvSpPr>
            <p:spPr bwMode="auto">
              <a:xfrm>
                <a:off x="3339" y="3051"/>
                <a:ext cx="33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7" name="AutoShape 113"/>
              <p:cNvSpPr>
                <a:spLocks noChangeArrowheads="1"/>
              </p:cNvSpPr>
              <p:nvPr/>
            </p:nvSpPr>
            <p:spPr bwMode="auto">
              <a:xfrm>
                <a:off x="3414" y="3049"/>
                <a:ext cx="35" cy="3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8" name="AutoShape 114"/>
              <p:cNvSpPr>
                <a:spLocks noChangeArrowheads="1"/>
              </p:cNvSpPr>
              <p:nvPr/>
            </p:nvSpPr>
            <p:spPr bwMode="auto">
              <a:xfrm>
                <a:off x="3255" y="3051"/>
                <a:ext cx="35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" name="Line 115"/>
              <p:cNvSpPr>
                <a:spLocks noChangeShapeType="1"/>
              </p:cNvSpPr>
              <p:nvPr/>
            </p:nvSpPr>
            <p:spPr bwMode="auto">
              <a:xfrm>
                <a:off x="3220" y="2996"/>
                <a:ext cx="267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" name="Line 116"/>
              <p:cNvSpPr>
                <a:spLocks noChangeShapeType="1"/>
              </p:cNvSpPr>
              <p:nvPr/>
            </p:nvSpPr>
            <p:spPr bwMode="auto">
              <a:xfrm>
                <a:off x="3386" y="3088"/>
                <a:ext cx="101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" name="Line 117"/>
              <p:cNvSpPr>
                <a:spLocks noChangeShapeType="1"/>
              </p:cNvSpPr>
              <p:nvPr/>
            </p:nvSpPr>
            <p:spPr bwMode="auto">
              <a:xfrm flipV="1">
                <a:off x="3220" y="2999"/>
                <a:ext cx="267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" name="Line 118"/>
              <p:cNvSpPr>
                <a:spLocks noChangeShapeType="1"/>
              </p:cNvSpPr>
              <p:nvPr/>
            </p:nvSpPr>
            <p:spPr bwMode="auto">
              <a:xfrm flipV="1">
                <a:off x="3221" y="3089"/>
                <a:ext cx="103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3" name="Line 119"/>
              <p:cNvSpPr>
                <a:spLocks noChangeShapeType="1"/>
              </p:cNvSpPr>
              <p:nvPr/>
            </p:nvSpPr>
            <p:spPr bwMode="auto">
              <a:xfrm>
                <a:off x="333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4" name="Line 120"/>
              <p:cNvSpPr>
                <a:spLocks noChangeShapeType="1"/>
              </p:cNvSpPr>
              <p:nvPr/>
            </p:nvSpPr>
            <p:spPr bwMode="auto">
              <a:xfrm>
                <a:off x="338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5" name="Text Box 121"/>
              <p:cNvSpPr txBox="1">
                <a:spLocks noChangeArrowheads="1"/>
              </p:cNvSpPr>
              <p:nvPr/>
            </p:nvSpPr>
            <p:spPr bwMode="auto">
              <a:xfrm>
                <a:off x="3061" y="3108"/>
                <a:ext cx="111" cy="22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266" name="Text Box 122"/>
            <p:cNvSpPr txBox="1">
              <a:spLocks noChangeArrowheads="1"/>
            </p:cNvSpPr>
            <p:nvPr/>
          </p:nvSpPr>
          <p:spPr bwMode="auto">
            <a:xfrm>
              <a:off x="1727605" y="6553200"/>
              <a:ext cx="5334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/>
                <a:t>CDO</a:t>
              </a:r>
            </a:p>
          </p:txBody>
        </p:sp>
        <p:sp>
          <p:nvSpPr>
            <p:cNvPr id="1251" name="Text Box 122"/>
            <p:cNvSpPr txBox="1">
              <a:spLocks noChangeArrowheads="1"/>
            </p:cNvSpPr>
            <p:nvPr/>
          </p:nvSpPr>
          <p:spPr bwMode="auto">
            <a:xfrm>
              <a:off x="983285" y="6557465"/>
              <a:ext cx="381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36</a:t>
              </a:r>
            </a:p>
          </p:txBody>
        </p:sp>
      </p:grpSp>
      <p:grpSp>
        <p:nvGrpSpPr>
          <p:cNvPr id="1252" name="Group 1251"/>
          <p:cNvGrpSpPr/>
          <p:nvPr/>
        </p:nvGrpSpPr>
        <p:grpSpPr>
          <a:xfrm>
            <a:off x="5816195" y="3352800"/>
            <a:ext cx="296987" cy="76200"/>
            <a:chOff x="4038600" y="4038600"/>
            <a:chExt cx="296987" cy="76200"/>
          </a:xfrm>
        </p:grpSpPr>
        <p:sp>
          <p:nvSpPr>
            <p:cNvPr id="1253" name="Oval 479"/>
            <p:cNvSpPr>
              <a:spLocks noChangeArrowheads="1"/>
            </p:cNvSpPr>
            <p:nvPr/>
          </p:nvSpPr>
          <p:spPr bwMode="auto">
            <a:xfrm>
              <a:off x="4147775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4" name="Oval 480"/>
            <p:cNvSpPr>
              <a:spLocks noChangeArrowheads="1"/>
            </p:cNvSpPr>
            <p:nvPr/>
          </p:nvSpPr>
          <p:spPr bwMode="auto">
            <a:xfrm>
              <a:off x="403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5" name="Oval 479"/>
            <p:cNvSpPr>
              <a:spLocks noChangeArrowheads="1"/>
            </p:cNvSpPr>
            <p:nvPr/>
          </p:nvSpPr>
          <p:spPr bwMode="auto">
            <a:xfrm>
              <a:off x="4259387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8" name="Group 1337"/>
          <p:cNvGrpSpPr/>
          <p:nvPr/>
        </p:nvGrpSpPr>
        <p:grpSpPr>
          <a:xfrm>
            <a:off x="0" y="2308774"/>
            <a:ext cx="955735" cy="551002"/>
            <a:chOff x="0" y="2308774"/>
            <a:chExt cx="955735" cy="551002"/>
          </a:xfrm>
        </p:grpSpPr>
        <p:sp>
          <p:nvSpPr>
            <p:cNvPr id="1257" name="Text Box 388"/>
            <p:cNvSpPr txBox="1">
              <a:spLocks noChangeArrowheads="1"/>
            </p:cNvSpPr>
            <p:nvPr/>
          </p:nvSpPr>
          <p:spPr bwMode="auto">
            <a:xfrm>
              <a:off x="0" y="2582994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1258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1259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1260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1261" name="TextBox 126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26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126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266" name="Group 1265"/>
          <p:cNvGrpSpPr/>
          <p:nvPr/>
        </p:nvGrpSpPr>
        <p:grpSpPr>
          <a:xfrm>
            <a:off x="228600" y="2774420"/>
            <a:ext cx="457200" cy="457200"/>
            <a:chOff x="3183580" y="3370614"/>
            <a:chExt cx="457200" cy="457200"/>
          </a:xfrm>
        </p:grpSpPr>
        <p:sp>
          <p:nvSpPr>
            <p:cNvPr id="1267" name="TextBox 1266"/>
            <p:cNvSpPr txBox="1"/>
            <p:nvPr/>
          </p:nvSpPr>
          <p:spPr>
            <a:xfrm>
              <a:off x="3297405" y="3370614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1268" name="Rectangle 546"/>
            <p:cNvSpPr>
              <a:spLocks noChangeArrowheads="1"/>
            </p:cNvSpPr>
            <p:nvPr/>
          </p:nvSpPr>
          <p:spPr bwMode="auto">
            <a:xfrm>
              <a:off x="3183580" y="3523014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" name="Oval 547"/>
            <p:cNvSpPr>
              <a:spLocks noChangeArrowheads="1"/>
            </p:cNvSpPr>
            <p:nvPr/>
          </p:nvSpPr>
          <p:spPr bwMode="auto">
            <a:xfrm>
              <a:off x="3376643" y="3643409"/>
              <a:ext cx="71074" cy="6996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70" name="Text Box 544"/>
          <p:cNvSpPr txBox="1">
            <a:spLocks noChangeArrowheads="1"/>
          </p:cNvSpPr>
          <p:nvPr/>
        </p:nvSpPr>
        <p:spPr bwMode="auto">
          <a:xfrm>
            <a:off x="615046" y="3028929"/>
            <a:ext cx="35458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14</a:t>
            </a:r>
          </a:p>
        </p:txBody>
      </p:sp>
      <p:sp>
        <p:nvSpPr>
          <p:cNvPr id="1271" name="Text Box 545"/>
          <p:cNvSpPr txBox="1">
            <a:spLocks noChangeArrowheads="1"/>
          </p:cNvSpPr>
          <p:nvPr/>
        </p:nvSpPr>
        <p:spPr bwMode="auto">
          <a:xfrm>
            <a:off x="-21945" y="3039595"/>
            <a:ext cx="31290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M</a:t>
            </a:r>
          </a:p>
        </p:txBody>
      </p:sp>
      <p:sp>
        <p:nvSpPr>
          <p:cNvPr id="1284" name="Text Box 448"/>
          <p:cNvSpPr txBox="1">
            <a:spLocks noChangeArrowheads="1"/>
          </p:cNvSpPr>
          <p:nvPr/>
        </p:nvSpPr>
        <p:spPr bwMode="auto">
          <a:xfrm>
            <a:off x="639290" y="3514708"/>
            <a:ext cx="2682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sp>
        <p:nvSpPr>
          <p:cNvPr id="1285" name="Text Box 830"/>
          <p:cNvSpPr txBox="1">
            <a:spLocks noChangeArrowheads="1"/>
          </p:cNvSpPr>
          <p:nvPr/>
        </p:nvSpPr>
        <p:spPr bwMode="auto">
          <a:xfrm>
            <a:off x="0" y="3513528"/>
            <a:ext cx="29527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B</a:t>
            </a:r>
          </a:p>
        </p:txBody>
      </p:sp>
      <p:sp>
        <p:nvSpPr>
          <p:cNvPr id="1300" name="Text Box 446"/>
          <p:cNvSpPr txBox="1">
            <a:spLocks noChangeArrowheads="1"/>
          </p:cNvSpPr>
          <p:nvPr/>
        </p:nvSpPr>
        <p:spPr bwMode="auto">
          <a:xfrm>
            <a:off x="423080" y="3240278"/>
            <a:ext cx="575799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(-)(Rein)</a:t>
            </a:r>
          </a:p>
        </p:txBody>
      </p:sp>
      <p:sp>
        <p:nvSpPr>
          <p:cNvPr id="1301" name="Rectangle 439"/>
          <p:cNvSpPr>
            <a:spLocks noChangeArrowheads="1"/>
          </p:cNvSpPr>
          <p:nvPr/>
        </p:nvSpPr>
        <p:spPr bwMode="auto">
          <a:xfrm>
            <a:off x="228600" y="3410780"/>
            <a:ext cx="457200" cy="3048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02" name="Group 1301"/>
          <p:cNvGrpSpPr/>
          <p:nvPr/>
        </p:nvGrpSpPr>
        <p:grpSpPr>
          <a:xfrm>
            <a:off x="310840" y="3497310"/>
            <a:ext cx="299113" cy="136478"/>
            <a:chOff x="3048000" y="5791200"/>
            <a:chExt cx="228600" cy="76200"/>
          </a:xfrm>
        </p:grpSpPr>
        <p:sp>
          <p:nvSpPr>
            <p:cNvPr id="1303" name="Line 51"/>
            <p:cNvSpPr>
              <a:spLocks noChangeShapeType="1"/>
            </p:cNvSpPr>
            <p:nvPr/>
          </p:nvSpPr>
          <p:spPr bwMode="auto">
            <a:xfrm>
              <a:off x="3048000" y="5791200"/>
              <a:ext cx="2286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4" name="Line 52"/>
            <p:cNvSpPr>
              <a:spLocks noChangeShapeType="1"/>
            </p:cNvSpPr>
            <p:nvPr/>
          </p:nvSpPr>
          <p:spPr bwMode="auto">
            <a:xfrm>
              <a:off x="3057525" y="5791200"/>
              <a:ext cx="0" cy="76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5" name="Line 53"/>
            <p:cNvSpPr>
              <a:spLocks noChangeShapeType="1"/>
            </p:cNvSpPr>
            <p:nvPr/>
          </p:nvSpPr>
          <p:spPr bwMode="auto">
            <a:xfrm>
              <a:off x="3162300" y="5791200"/>
              <a:ext cx="0" cy="76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6" name="Line 54"/>
            <p:cNvSpPr>
              <a:spLocks noChangeShapeType="1"/>
            </p:cNvSpPr>
            <p:nvPr/>
          </p:nvSpPr>
          <p:spPr bwMode="auto">
            <a:xfrm>
              <a:off x="3267075" y="5791200"/>
              <a:ext cx="0" cy="76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7" name="TextBox 1306"/>
          <p:cNvSpPr txBox="1"/>
          <p:nvPr/>
        </p:nvSpPr>
        <p:spPr>
          <a:xfrm>
            <a:off x="346097" y="3240278"/>
            <a:ext cx="2295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latin typeface="Arial Black" pitchFamily="34" charset="0"/>
              </a:rPr>
              <a:t>I</a:t>
            </a:r>
          </a:p>
        </p:txBody>
      </p:sp>
      <p:grpSp>
        <p:nvGrpSpPr>
          <p:cNvPr id="814" name="Group 813"/>
          <p:cNvGrpSpPr/>
          <p:nvPr/>
        </p:nvGrpSpPr>
        <p:grpSpPr>
          <a:xfrm>
            <a:off x="228600" y="3702200"/>
            <a:ext cx="533400" cy="488800"/>
            <a:chOff x="228600" y="3702200"/>
            <a:chExt cx="533400" cy="488800"/>
          </a:xfrm>
        </p:grpSpPr>
        <p:sp>
          <p:nvSpPr>
            <p:cNvPr id="1308" name="TextBox 1307"/>
            <p:cNvSpPr txBox="1"/>
            <p:nvPr/>
          </p:nvSpPr>
          <p:spPr>
            <a:xfrm>
              <a:off x="344555" y="3713096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grpSp>
          <p:nvGrpSpPr>
            <p:cNvPr id="813" name="Group 812"/>
            <p:cNvGrpSpPr/>
            <p:nvPr/>
          </p:nvGrpSpPr>
          <p:grpSpPr>
            <a:xfrm>
              <a:off x="228600" y="3702200"/>
              <a:ext cx="533400" cy="488800"/>
              <a:chOff x="228600" y="3702200"/>
              <a:chExt cx="533400" cy="488800"/>
            </a:xfrm>
          </p:grpSpPr>
          <p:sp>
            <p:nvSpPr>
              <p:cNvPr id="6471" name="Rectangle 327"/>
              <p:cNvSpPr>
                <a:spLocks noChangeArrowheads="1"/>
              </p:cNvSpPr>
              <p:nvPr/>
            </p:nvSpPr>
            <p:spPr bwMode="auto">
              <a:xfrm>
                <a:off x="228600" y="3876784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6475" name="Text Box 331"/>
              <p:cNvSpPr txBox="1">
                <a:spLocks noChangeArrowheads="1"/>
              </p:cNvSpPr>
              <p:nvPr/>
            </p:nvSpPr>
            <p:spPr bwMode="auto">
              <a:xfrm>
                <a:off x="444500" y="3702200"/>
                <a:ext cx="31750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800" b="1"/>
                  <a:t> (-) </a:t>
                </a:r>
              </a:p>
            </p:txBody>
          </p:sp>
          <p:sp>
            <p:nvSpPr>
              <p:cNvPr id="6472" name="Text Box 328"/>
              <p:cNvSpPr txBox="1">
                <a:spLocks noChangeArrowheads="1"/>
              </p:cNvSpPr>
              <p:nvPr/>
            </p:nvSpPr>
            <p:spPr bwMode="auto">
              <a:xfrm>
                <a:off x="228600" y="3946525"/>
                <a:ext cx="428625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rgbClr val="FFFF00"/>
                    </a:solidFill>
                  </a:rPr>
                  <a:t> </a:t>
                </a:r>
                <a:r>
                  <a:rPr lang="en-US" sz="1000" b="1" err="1">
                    <a:solidFill>
                      <a:srgbClr val="FFFF00"/>
                    </a:solidFill>
                  </a:rPr>
                  <a:t>scc</a:t>
                </a:r>
                <a:endParaRPr lang="en-US" sz="10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6473" name="AutoShape 329"/>
              <p:cNvSpPr>
                <a:spLocks noChangeArrowheads="1"/>
              </p:cNvSpPr>
              <p:nvPr/>
            </p:nvSpPr>
            <p:spPr bwMode="auto">
              <a:xfrm rot="16200000">
                <a:off x="409575" y="3841750"/>
                <a:ext cx="58738" cy="268288"/>
              </a:xfrm>
              <a:prstGeom prst="moon">
                <a:avLst>
                  <a:gd name="adj" fmla="val 87500"/>
                </a:avLst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314" name="Group 1313"/>
          <p:cNvGrpSpPr/>
          <p:nvPr/>
        </p:nvGrpSpPr>
        <p:grpSpPr>
          <a:xfrm>
            <a:off x="152400" y="4250285"/>
            <a:ext cx="671513" cy="396902"/>
            <a:chOff x="152400" y="4098898"/>
            <a:chExt cx="671513" cy="396902"/>
          </a:xfrm>
        </p:grpSpPr>
        <p:sp>
          <p:nvSpPr>
            <p:cNvPr id="6492" name="Rectangle 348"/>
            <p:cNvSpPr>
              <a:spLocks noChangeArrowheads="1"/>
            </p:cNvSpPr>
            <p:nvPr/>
          </p:nvSpPr>
          <p:spPr bwMode="auto">
            <a:xfrm>
              <a:off x="214313" y="419100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93" name="Text Box 349"/>
            <p:cNvSpPr txBox="1">
              <a:spLocks noChangeArrowheads="1"/>
            </p:cNvSpPr>
            <p:nvPr/>
          </p:nvSpPr>
          <p:spPr bwMode="auto">
            <a:xfrm>
              <a:off x="152400" y="4235450"/>
              <a:ext cx="671513" cy="1841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600" b="1">
                  <a:solidFill>
                    <a:srgbClr val="FFFF00"/>
                  </a:solidFill>
                </a:rPr>
                <a:t> ANGLICO</a:t>
              </a:r>
            </a:p>
          </p:txBody>
        </p:sp>
        <p:grpSp>
          <p:nvGrpSpPr>
            <p:cNvPr id="1309" name="Group 1308"/>
            <p:cNvGrpSpPr/>
            <p:nvPr/>
          </p:nvGrpSpPr>
          <p:grpSpPr>
            <a:xfrm>
              <a:off x="341245" y="4098898"/>
              <a:ext cx="185375" cy="76200"/>
              <a:chOff x="2743200" y="4419600"/>
              <a:chExt cx="185375" cy="76200"/>
            </a:xfrm>
          </p:grpSpPr>
          <p:sp>
            <p:nvSpPr>
              <p:cNvPr id="1310" name="Oval 479"/>
              <p:cNvSpPr>
                <a:spLocks noChangeArrowheads="1"/>
              </p:cNvSpPr>
              <p:nvPr/>
            </p:nvSpPr>
            <p:spPr bwMode="auto">
              <a:xfrm>
                <a:off x="2852375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1" name="Oval 480"/>
              <p:cNvSpPr>
                <a:spLocks noChangeArrowheads="1"/>
              </p:cNvSpPr>
              <p:nvPr/>
            </p:nvSpPr>
            <p:spPr bwMode="auto">
              <a:xfrm>
                <a:off x="2743200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67" name="Group 866"/>
          <p:cNvGrpSpPr/>
          <p:nvPr/>
        </p:nvGrpSpPr>
        <p:grpSpPr>
          <a:xfrm>
            <a:off x="152400" y="5277802"/>
            <a:ext cx="598487" cy="408593"/>
            <a:chOff x="3051798" y="4479175"/>
            <a:chExt cx="598487" cy="408593"/>
          </a:xfrm>
        </p:grpSpPr>
        <p:grpSp>
          <p:nvGrpSpPr>
            <p:cNvPr id="868" name="Group 867"/>
            <p:cNvGrpSpPr/>
            <p:nvPr/>
          </p:nvGrpSpPr>
          <p:grpSpPr>
            <a:xfrm>
              <a:off x="3263575" y="4479175"/>
              <a:ext cx="185375" cy="76200"/>
              <a:chOff x="2743200" y="4419600"/>
              <a:chExt cx="185375" cy="76200"/>
            </a:xfrm>
          </p:grpSpPr>
          <p:sp>
            <p:nvSpPr>
              <p:cNvPr id="877" name="Oval 479"/>
              <p:cNvSpPr>
                <a:spLocks noChangeArrowheads="1"/>
              </p:cNvSpPr>
              <p:nvPr/>
            </p:nvSpPr>
            <p:spPr bwMode="auto">
              <a:xfrm>
                <a:off x="2852375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3" name="Oval 480"/>
              <p:cNvSpPr>
                <a:spLocks noChangeArrowheads="1"/>
              </p:cNvSpPr>
              <p:nvPr/>
            </p:nvSpPr>
            <p:spPr bwMode="auto">
              <a:xfrm>
                <a:off x="2743200" y="4419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70" name="Group 869"/>
            <p:cNvGrpSpPr/>
            <p:nvPr/>
          </p:nvGrpSpPr>
          <p:grpSpPr>
            <a:xfrm>
              <a:off x="3051798" y="4579315"/>
              <a:ext cx="598487" cy="308453"/>
              <a:chOff x="3051798" y="4579315"/>
              <a:chExt cx="598487" cy="308453"/>
            </a:xfrm>
          </p:grpSpPr>
          <p:sp>
            <p:nvSpPr>
              <p:cNvPr id="875" name="Rectangle 115"/>
              <p:cNvSpPr>
                <a:spLocks noChangeArrowheads="1"/>
              </p:cNvSpPr>
              <p:nvPr/>
            </p:nvSpPr>
            <p:spPr bwMode="auto">
              <a:xfrm>
                <a:off x="3131859" y="4579315"/>
                <a:ext cx="456856" cy="308453"/>
              </a:xfrm>
              <a:prstGeom prst="rect">
                <a:avLst/>
              </a:prstGeom>
              <a:solidFill>
                <a:srgbClr val="80FF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" name="Text Box 482"/>
              <p:cNvSpPr txBox="1">
                <a:spLocks noChangeArrowheads="1"/>
              </p:cNvSpPr>
              <p:nvPr/>
            </p:nvSpPr>
            <p:spPr bwMode="auto">
              <a:xfrm>
                <a:off x="3051798" y="4607360"/>
                <a:ext cx="598487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/>
                  <a:t> SEAL</a:t>
                </a:r>
              </a:p>
            </p:txBody>
          </p:sp>
        </p:grpSp>
      </p:grpSp>
      <p:sp>
        <p:nvSpPr>
          <p:cNvPr id="1315" name="Text Box 768"/>
          <p:cNvSpPr txBox="1">
            <a:spLocks noChangeArrowheads="1"/>
          </p:cNvSpPr>
          <p:nvPr/>
        </p:nvSpPr>
        <p:spPr bwMode="auto">
          <a:xfrm>
            <a:off x="592905" y="4920744"/>
            <a:ext cx="3524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44</a:t>
            </a:r>
          </a:p>
        </p:txBody>
      </p:sp>
      <p:sp>
        <p:nvSpPr>
          <p:cNvPr id="1316" name="Text Box 775"/>
          <p:cNvSpPr txBox="1">
            <a:spLocks noChangeArrowheads="1"/>
          </p:cNvSpPr>
          <p:nvPr/>
        </p:nvSpPr>
        <p:spPr bwMode="auto">
          <a:xfrm>
            <a:off x="172146" y="5069821"/>
            <a:ext cx="522900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50" b="1"/>
              <a:t>ACE </a:t>
            </a:r>
          </a:p>
        </p:txBody>
      </p:sp>
      <p:grpSp>
        <p:nvGrpSpPr>
          <p:cNvPr id="1317" name="Group 1316"/>
          <p:cNvGrpSpPr/>
          <p:nvPr/>
        </p:nvGrpSpPr>
        <p:grpSpPr>
          <a:xfrm>
            <a:off x="335235" y="4723950"/>
            <a:ext cx="185375" cy="76200"/>
            <a:chOff x="2743200" y="4419600"/>
            <a:chExt cx="185375" cy="76200"/>
          </a:xfrm>
        </p:grpSpPr>
        <p:sp>
          <p:nvSpPr>
            <p:cNvPr id="1318" name="Oval 479"/>
            <p:cNvSpPr>
              <a:spLocks noChangeArrowheads="1"/>
            </p:cNvSpPr>
            <p:nvPr/>
          </p:nvSpPr>
          <p:spPr bwMode="auto">
            <a:xfrm>
              <a:off x="2852375" y="4419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9" name="Oval 480"/>
            <p:cNvSpPr>
              <a:spLocks noChangeArrowheads="1"/>
            </p:cNvSpPr>
            <p:nvPr/>
          </p:nvSpPr>
          <p:spPr bwMode="auto">
            <a:xfrm>
              <a:off x="2743200" y="4419600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20" name="Group 1319"/>
          <p:cNvGrpSpPr/>
          <p:nvPr/>
        </p:nvGrpSpPr>
        <p:grpSpPr>
          <a:xfrm>
            <a:off x="201687" y="4819002"/>
            <a:ext cx="457200" cy="304893"/>
            <a:chOff x="2362200" y="5638800"/>
            <a:chExt cx="457200" cy="304893"/>
          </a:xfrm>
        </p:grpSpPr>
        <p:sp>
          <p:nvSpPr>
            <p:cNvPr id="1321" name="Rectangle 536"/>
            <p:cNvSpPr>
              <a:spLocks noChangeArrowheads="1"/>
            </p:cNvSpPr>
            <p:nvPr/>
          </p:nvSpPr>
          <p:spPr bwMode="auto">
            <a:xfrm>
              <a:off x="2362200" y="563880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2" name="Oval 537"/>
            <p:cNvSpPr>
              <a:spLocks noChangeArrowheads="1"/>
            </p:cNvSpPr>
            <p:nvPr/>
          </p:nvSpPr>
          <p:spPr bwMode="auto">
            <a:xfrm>
              <a:off x="2438400" y="5715000"/>
              <a:ext cx="304800" cy="1524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23" name="TextBox 1322"/>
            <p:cNvSpPr txBox="1"/>
            <p:nvPr/>
          </p:nvSpPr>
          <p:spPr>
            <a:xfrm rot="5400000">
              <a:off x="2435129" y="563735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E</a:t>
              </a:r>
            </a:p>
          </p:txBody>
        </p:sp>
      </p:grpSp>
      <p:grpSp>
        <p:nvGrpSpPr>
          <p:cNvPr id="843" name="Group 842"/>
          <p:cNvGrpSpPr/>
          <p:nvPr/>
        </p:nvGrpSpPr>
        <p:grpSpPr>
          <a:xfrm>
            <a:off x="4385480" y="1967552"/>
            <a:ext cx="470312" cy="411926"/>
            <a:chOff x="4385480" y="1967552"/>
            <a:chExt cx="470312" cy="411926"/>
          </a:xfrm>
        </p:grpSpPr>
        <p:grpSp>
          <p:nvGrpSpPr>
            <p:cNvPr id="880" name="Group 879"/>
            <p:cNvGrpSpPr/>
            <p:nvPr/>
          </p:nvGrpSpPr>
          <p:grpSpPr>
            <a:xfrm>
              <a:off x="4385480" y="1967552"/>
              <a:ext cx="470312" cy="411926"/>
              <a:chOff x="4419600" y="1974376"/>
              <a:chExt cx="470312" cy="411926"/>
            </a:xfrm>
          </p:grpSpPr>
          <p:sp>
            <p:nvSpPr>
              <p:cNvPr id="871" name="AutoShape 639"/>
              <p:cNvSpPr>
                <a:spLocks noChangeArrowheads="1"/>
              </p:cNvSpPr>
              <p:nvPr/>
            </p:nvSpPr>
            <p:spPr bwMode="auto">
              <a:xfrm rot="10800000" flipH="1">
                <a:off x="4432712" y="2081502"/>
                <a:ext cx="457200" cy="304800"/>
              </a:xfrm>
              <a:prstGeom prst="rtTriangle">
                <a:avLst/>
              </a:prstGeom>
              <a:solidFill>
                <a:srgbClr val="CC0000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2" name="Freeform 635"/>
              <p:cNvSpPr>
                <a:spLocks/>
              </p:cNvSpPr>
              <p:nvPr/>
            </p:nvSpPr>
            <p:spPr bwMode="auto">
              <a:xfrm>
                <a:off x="4552950" y="1974376"/>
                <a:ext cx="203200" cy="101600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0" y="0"/>
                  </a:cxn>
                  <a:cxn ang="0">
                    <a:pos x="128" y="0"/>
                  </a:cxn>
                  <a:cxn ang="0">
                    <a:pos x="128" y="64"/>
                  </a:cxn>
                </a:cxnLst>
                <a:rect l="0" t="0" r="r" b="b"/>
                <a:pathLst>
                  <a:path w="128" h="64">
                    <a:moveTo>
                      <a:pt x="0" y="56"/>
                    </a:moveTo>
                    <a:lnTo>
                      <a:pt x="0" y="0"/>
                    </a:lnTo>
                    <a:lnTo>
                      <a:pt x="128" y="0"/>
                    </a:lnTo>
                    <a:lnTo>
                      <a:pt x="128" y="6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" name="Rectangle 638"/>
              <p:cNvSpPr>
                <a:spLocks noChangeArrowheads="1"/>
              </p:cNvSpPr>
              <p:nvPr/>
            </p:nvSpPr>
            <p:spPr bwMode="auto">
              <a:xfrm>
                <a:off x="4419600" y="2075976"/>
                <a:ext cx="457200" cy="304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Oval 640"/>
              <p:cNvSpPr>
                <a:spLocks noChangeArrowheads="1"/>
              </p:cNvSpPr>
              <p:nvPr/>
            </p:nvSpPr>
            <p:spPr bwMode="auto">
              <a:xfrm>
                <a:off x="4508500" y="2152176"/>
                <a:ext cx="279400" cy="1524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8" name="Freeform 645"/>
              <p:cNvSpPr>
                <a:spLocks/>
              </p:cNvSpPr>
              <p:nvPr/>
            </p:nvSpPr>
            <p:spPr bwMode="auto">
              <a:xfrm>
                <a:off x="4629150" y="2018352"/>
                <a:ext cx="1588" cy="6350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0"/>
                  </a:cxn>
                </a:cxnLst>
                <a:rect l="0" t="0" r="r" b="b"/>
                <a:pathLst>
                  <a:path w="1" h="40">
                    <a:moveTo>
                      <a:pt x="0" y="4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" name="Freeform 646"/>
              <p:cNvSpPr>
                <a:spLocks/>
              </p:cNvSpPr>
              <p:nvPr/>
            </p:nvSpPr>
            <p:spPr bwMode="auto">
              <a:xfrm>
                <a:off x="4679950" y="2018352"/>
                <a:ext cx="1588" cy="50800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" h="32">
                    <a:moveTo>
                      <a:pt x="0" y="3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840" name="Straight Connector 839"/>
            <p:cNvCxnSpPr/>
            <p:nvPr/>
          </p:nvCxnSpPr>
          <p:spPr>
            <a:xfrm flipV="1">
              <a:off x="4402975" y="2082893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8" name="TextBox 837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</a:t>
            </a:r>
            <a:endParaRPr lang="en-US" sz="1400" b="1" dirty="0"/>
          </a:p>
        </p:txBody>
      </p:sp>
      <p:sp>
        <p:nvSpPr>
          <p:cNvPr id="6881" name="Line 737"/>
          <p:cNvSpPr>
            <a:spLocks noChangeShapeType="1"/>
          </p:cNvSpPr>
          <p:nvPr/>
        </p:nvSpPr>
        <p:spPr bwMode="auto">
          <a:xfrm flipV="1">
            <a:off x="5715000" y="1493838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42163" y="2943"/>
            <a:ext cx="677524" cy="6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Line 246"/>
          <p:cNvSpPr>
            <a:spLocks noChangeShapeType="1"/>
          </p:cNvSpPr>
          <p:nvPr/>
        </p:nvSpPr>
        <p:spPr bwMode="auto">
          <a:xfrm>
            <a:off x="901700" y="2105025"/>
            <a:ext cx="728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2" name="Line 247"/>
          <p:cNvSpPr>
            <a:spLocks noChangeShapeType="1"/>
          </p:cNvSpPr>
          <p:nvPr/>
        </p:nvSpPr>
        <p:spPr bwMode="auto">
          <a:xfrm>
            <a:off x="4559300" y="1866900"/>
            <a:ext cx="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3" name="Line 248"/>
          <p:cNvSpPr>
            <a:spLocks noChangeShapeType="1"/>
          </p:cNvSpPr>
          <p:nvPr/>
        </p:nvSpPr>
        <p:spPr bwMode="auto">
          <a:xfrm>
            <a:off x="901700" y="2105025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4" name="Line 249"/>
          <p:cNvSpPr>
            <a:spLocks noChangeShapeType="1"/>
          </p:cNvSpPr>
          <p:nvPr/>
        </p:nvSpPr>
        <p:spPr bwMode="auto">
          <a:xfrm>
            <a:off x="2743200" y="2105025"/>
            <a:ext cx="0" cy="7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5" name="Line 250"/>
          <p:cNvSpPr>
            <a:spLocks noChangeShapeType="1"/>
          </p:cNvSpPr>
          <p:nvPr/>
        </p:nvSpPr>
        <p:spPr bwMode="auto">
          <a:xfrm>
            <a:off x="6375400" y="2105025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6" name="Line 251"/>
          <p:cNvSpPr>
            <a:spLocks noChangeShapeType="1"/>
          </p:cNvSpPr>
          <p:nvPr/>
        </p:nvSpPr>
        <p:spPr bwMode="auto">
          <a:xfrm>
            <a:off x="8191500" y="2105025"/>
            <a:ext cx="0" cy="7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0" name="Text Box 278"/>
          <p:cNvSpPr txBox="1">
            <a:spLocks noChangeArrowheads="1"/>
          </p:cNvSpPr>
          <p:nvPr/>
        </p:nvSpPr>
        <p:spPr bwMode="auto">
          <a:xfrm>
            <a:off x="6858001" y="4572000"/>
            <a:ext cx="22097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27 x Rifle Squads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18 x M240s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6 x .50 cal/40mm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9 x 60 mm mortars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8 x 81 mm mortars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8 x TOW platforms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12 x Javelin</a:t>
            </a:r>
          </a:p>
        </p:txBody>
      </p:sp>
      <p:sp>
        <p:nvSpPr>
          <p:cNvPr id="279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200" b="1">
                <a:solidFill>
                  <a:srgbClr val="000000"/>
                </a:solidFill>
              </a:rPr>
              <a:t>Task Organization 3</a:t>
            </a:r>
            <a:r>
              <a:rPr lang="en-US" sz="3200" b="1" baseline="30000">
                <a:solidFill>
                  <a:srgbClr val="000000"/>
                </a:solidFill>
              </a:rPr>
              <a:t>rd</a:t>
            </a:r>
            <a:r>
              <a:rPr lang="en-US" sz="3200" b="1">
                <a:solidFill>
                  <a:srgbClr val="000000"/>
                </a:solidFill>
              </a:rPr>
              <a:t> </a:t>
            </a:r>
            <a:r>
              <a:rPr lang="en-US" sz="3200" b="1" err="1">
                <a:solidFill>
                  <a:srgbClr val="000000"/>
                </a:solidFill>
              </a:rPr>
              <a:t>Bn</a:t>
            </a:r>
            <a:r>
              <a:rPr lang="en-US" sz="3200" b="1">
                <a:solidFill>
                  <a:srgbClr val="000000"/>
                </a:solidFill>
              </a:rPr>
              <a:t>, 5</a:t>
            </a:r>
            <a:r>
              <a:rPr lang="en-US" sz="3200" b="1" baseline="30000">
                <a:solidFill>
                  <a:srgbClr val="000000"/>
                </a:solidFill>
              </a:rPr>
              <a:t>th</a:t>
            </a:r>
            <a:r>
              <a:rPr lang="en-US" sz="3200" b="1">
                <a:solidFill>
                  <a:srgbClr val="000000"/>
                </a:solidFill>
              </a:rPr>
              <a:t> Mar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8686800" y="6412468"/>
            <a:ext cx="37356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11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17" name="Text Box 179"/>
          <p:cNvSpPr txBox="1">
            <a:spLocks noChangeArrowheads="1"/>
          </p:cNvSpPr>
          <p:nvPr/>
        </p:nvSpPr>
        <p:spPr bwMode="auto">
          <a:xfrm>
            <a:off x="7086600" y="4487342"/>
            <a:ext cx="374650" cy="36723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418" name="Text Box 180"/>
          <p:cNvSpPr txBox="1">
            <a:spLocks noChangeArrowheads="1"/>
          </p:cNvSpPr>
          <p:nvPr/>
        </p:nvSpPr>
        <p:spPr bwMode="auto">
          <a:xfrm>
            <a:off x="7121525" y="3733800"/>
            <a:ext cx="184150" cy="57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273"/>
          <p:cNvGrpSpPr/>
          <p:nvPr/>
        </p:nvGrpSpPr>
        <p:grpSpPr>
          <a:xfrm>
            <a:off x="4073465" y="1219200"/>
            <a:ext cx="955735" cy="551002"/>
            <a:chOff x="1095375" y="1696898"/>
            <a:chExt cx="955735" cy="551002"/>
          </a:xfrm>
        </p:grpSpPr>
        <p:sp>
          <p:nvSpPr>
            <p:cNvPr id="275" name="Text Box 388"/>
            <p:cNvSpPr txBox="1">
              <a:spLocks noChangeArrowheads="1"/>
            </p:cNvSpPr>
            <p:nvPr/>
          </p:nvSpPr>
          <p:spPr bwMode="auto">
            <a:xfrm>
              <a:off x="1095375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276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3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278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4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28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" name="Group 285"/>
          <p:cNvGrpSpPr/>
          <p:nvPr/>
        </p:nvGrpSpPr>
        <p:grpSpPr>
          <a:xfrm>
            <a:off x="453964" y="2213047"/>
            <a:ext cx="892986" cy="547972"/>
            <a:chOff x="1115544" y="1700145"/>
            <a:chExt cx="892986" cy="547972"/>
          </a:xfrm>
        </p:grpSpPr>
        <p:sp>
          <p:nvSpPr>
            <p:cNvPr id="287" name="Text Box 388"/>
            <p:cNvSpPr txBox="1">
              <a:spLocks noChangeArrowheads="1"/>
            </p:cNvSpPr>
            <p:nvPr/>
          </p:nvSpPr>
          <p:spPr bwMode="auto">
            <a:xfrm>
              <a:off x="1115544" y="1971118"/>
              <a:ext cx="227948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I</a:t>
              </a:r>
            </a:p>
          </p:txBody>
        </p:sp>
        <p:sp>
          <p:nvSpPr>
            <p:cNvPr id="288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6" name="Group 1197"/>
            <p:cNvGrpSpPr/>
            <p:nvPr/>
          </p:nvGrpSpPr>
          <p:grpSpPr>
            <a:xfrm>
              <a:off x="1331912" y="1700145"/>
              <a:ext cx="457200" cy="474821"/>
              <a:chOff x="3505200" y="1887379"/>
              <a:chExt cx="457200" cy="474821"/>
            </a:xfrm>
          </p:grpSpPr>
          <p:sp>
            <p:nvSpPr>
              <p:cNvPr id="295" name="TextBox 294"/>
              <p:cNvSpPr txBox="1"/>
              <p:nvPr/>
            </p:nvSpPr>
            <p:spPr>
              <a:xfrm>
                <a:off x="3629378" y="1887379"/>
                <a:ext cx="268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</a:p>
            </p:txBody>
          </p:sp>
          <p:grpSp>
            <p:nvGrpSpPr>
              <p:cNvPr id="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299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" name="Group 302"/>
          <p:cNvGrpSpPr/>
          <p:nvPr/>
        </p:nvGrpSpPr>
        <p:grpSpPr>
          <a:xfrm>
            <a:off x="2252337" y="2209800"/>
            <a:ext cx="926649" cy="547972"/>
            <a:chOff x="1081881" y="1700145"/>
            <a:chExt cx="926649" cy="547972"/>
          </a:xfrm>
        </p:grpSpPr>
        <p:sp>
          <p:nvSpPr>
            <p:cNvPr id="304" name="Text Box 388"/>
            <p:cNvSpPr txBox="1">
              <a:spLocks noChangeArrowheads="1"/>
            </p:cNvSpPr>
            <p:nvPr/>
          </p:nvSpPr>
          <p:spPr bwMode="auto">
            <a:xfrm>
              <a:off x="1081881" y="1971118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K</a:t>
              </a:r>
            </a:p>
          </p:txBody>
        </p:sp>
        <p:sp>
          <p:nvSpPr>
            <p:cNvPr id="308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9" name="Group 1197"/>
            <p:cNvGrpSpPr/>
            <p:nvPr/>
          </p:nvGrpSpPr>
          <p:grpSpPr>
            <a:xfrm>
              <a:off x="1331912" y="1700145"/>
              <a:ext cx="457200" cy="474821"/>
              <a:chOff x="3505200" y="1887379"/>
              <a:chExt cx="457200" cy="474821"/>
            </a:xfrm>
          </p:grpSpPr>
          <p:sp>
            <p:nvSpPr>
              <p:cNvPr id="310" name="TextBox 309"/>
              <p:cNvSpPr txBox="1"/>
              <p:nvPr/>
            </p:nvSpPr>
            <p:spPr>
              <a:xfrm>
                <a:off x="3629378" y="1887379"/>
                <a:ext cx="268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</a:p>
            </p:txBody>
          </p:sp>
          <p:grpSp>
            <p:nvGrpSpPr>
              <p:cNvPr id="10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314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" name="Group 318"/>
          <p:cNvGrpSpPr/>
          <p:nvPr/>
        </p:nvGrpSpPr>
        <p:grpSpPr>
          <a:xfrm>
            <a:off x="4083671" y="2209800"/>
            <a:ext cx="918634" cy="547972"/>
            <a:chOff x="1089896" y="1700145"/>
            <a:chExt cx="918634" cy="547972"/>
          </a:xfrm>
        </p:grpSpPr>
        <p:sp>
          <p:nvSpPr>
            <p:cNvPr id="325" name="Text Box 388"/>
            <p:cNvSpPr txBox="1">
              <a:spLocks noChangeArrowheads="1"/>
            </p:cNvSpPr>
            <p:nvPr/>
          </p:nvSpPr>
          <p:spPr bwMode="auto">
            <a:xfrm>
              <a:off x="1089896" y="1971118"/>
              <a:ext cx="27924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L</a:t>
              </a:r>
            </a:p>
          </p:txBody>
        </p:sp>
        <p:sp>
          <p:nvSpPr>
            <p:cNvPr id="326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12" name="Group 1197"/>
            <p:cNvGrpSpPr/>
            <p:nvPr/>
          </p:nvGrpSpPr>
          <p:grpSpPr>
            <a:xfrm>
              <a:off x="1331912" y="1700145"/>
              <a:ext cx="457200" cy="474821"/>
              <a:chOff x="3505200" y="1887379"/>
              <a:chExt cx="457200" cy="474821"/>
            </a:xfrm>
          </p:grpSpPr>
          <p:sp>
            <p:nvSpPr>
              <p:cNvPr id="330" name="TextBox 329"/>
              <p:cNvSpPr txBox="1"/>
              <p:nvPr/>
            </p:nvSpPr>
            <p:spPr>
              <a:xfrm>
                <a:off x="3629378" y="1887379"/>
                <a:ext cx="268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</a:p>
            </p:txBody>
          </p:sp>
          <p:grpSp>
            <p:nvGrpSpPr>
              <p:cNvPr id="13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337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" name="Group 343"/>
          <p:cNvGrpSpPr/>
          <p:nvPr/>
        </p:nvGrpSpPr>
        <p:grpSpPr>
          <a:xfrm>
            <a:off x="5580530" y="2209800"/>
            <a:ext cx="1362635" cy="550116"/>
            <a:chOff x="766920" y="1700145"/>
            <a:chExt cx="1362635" cy="550116"/>
          </a:xfrm>
        </p:grpSpPr>
        <p:sp>
          <p:nvSpPr>
            <p:cNvPr id="345" name="Text Box 388"/>
            <p:cNvSpPr txBox="1">
              <a:spLocks noChangeArrowheads="1"/>
            </p:cNvSpPr>
            <p:nvPr/>
          </p:nvSpPr>
          <p:spPr bwMode="auto">
            <a:xfrm>
              <a:off x="766920" y="1971118"/>
              <a:ext cx="646331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WPNS</a:t>
              </a:r>
            </a:p>
          </p:txBody>
        </p:sp>
        <p:sp>
          <p:nvSpPr>
            <p:cNvPr id="346" name="Text Box 389"/>
            <p:cNvSpPr txBox="1">
              <a:spLocks noChangeArrowheads="1"/>
            </p:cNvSpPr>
            <p:nvPr/>
          </p:nvSpPr>
          <p:spPr bwMode="auto">
            <a:xfrm>
              <a:off x="1731689" y="1973262"/>
              <a:ext cx="39786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3/5</a:t>
              </a:r>
            </a:p>
          </p:txBody>
        </p:sp>
        <p:grpSp>
          <p:nvGrpSpPr>
            <p:cNvPr id="15" name="Group 1197"/>
            <p:cNvGrpSpPr/>
            <p:nvPr/>
          </p:nvGrpSpPr>
          <p:grpSpPr>
            <a:xfrm>
              <a:off x="1331912" y="1700145"/>
              <a:ext cx="457200" cy="474821"/>
              <a:chOff x="3505200" y="1887379"/>
              <a:chExt cx="457200" cy="474821"/>
            </a:xfrm>
          </p:grpSpPr>
          <p:sp>
            <p:nvSpPr>
              <p:cNvPr id="350" name="TextBox 349"/>
              <p:cNvSpPr txBox="1"/>
              <p:nvPr/>
            </p:nvSpPr>
            <p:spPr>
              <a:xfrm>
                <a:off x="3629378" y="1887379"/>
                <a:ext cx="268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</a:p>
            </p:txBody>
          </p:sp>
          <p:grpSp>
            <p:nvGrpSpPr>
              <p:cNvPr id="16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352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7" name="Group 358"/>
          <p:cNvGrpSpPr/>
          <p:nvPr/>
        </p:nvGrpSpPr>
        <p:grpSpPr>
          <a:xfrm>
            <a:off x="7509637" y="2209800"/>
            <a:ext cx="1237473" cy="550116"/>
            <a:chOff x="889637" y="1700145"/>
            <a:chExt cx="1237473" cy="550116"/>
          </a:xfrm>
        </p:grpSpPr>
        <p:sp>
          <p:nvSpPr>
            <p:cNvPr id="360" name="Text Box 388"/>
            <p:cNvSpPr txBox="1">
              <a:spLocks noChangeArrowheads="1"/>
            </p:cNvSpPr>
            <p:nvPr/>
          </p:nvSpPr>
          <p:spPr bwMode="auto">
            <a:xfrm>
              <a:off x="889637" y="1971118"/>
              <a:ext cx="5084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H&amp;S</a:t>
              </a:r>
            </a:p>
          </p:txBody>
        </p:sp>
        <p:sp>
          <p:nvSpPr>
            <p:cNvPr id="361" name="Text Box 389"/>
            <p:cNvSpPr txBox="1">
              <a:spLocks noChangeArrowheads="1"/>
            </p:cNvSpPr>
            <p:nvPr/>
          </p:nvSpPr>
          <p:spPr bwMode="auto">
            <a:xfrm>
              <a:off x="1729244" y="1973262"/>
              <a:ext cx="39786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3/5</a:t>
              </a:r>
            </a:p>
          </p:txBody>
        </p:sp>
        <p:grpSp>
          <p:nvGrpSpPr>
            <p:cNvPr id="18" name="Group 1197"/>
            <p:cNvGrpSpPr/>
            <p:nvPr/>
          </p:nvGrpSpPr>
          <p:grpSpPr>
            <a:xfrm>
              <a:off x="1331912" y="1700145"/>
              <a:ext cx="457200" cy="474821"/>
              <a:chOff x="3505200" y="1887379"/>
              <a:chExt cx="457200" cy="474821"/>
            </a:xfrm>
          </p:grpSpPr>
          <p:sp>
            <p:nvSpPr>
              <p:cNvPr id="368" name="TextBox 367"/>
              <p:cNvSpPr txBox="1"/>
              <p:nvPr/>
            </p:nvSpPr>
            <p:spPr>
              <a:xfrm>
                <a:off x="3629378" y="1887379"/>
                <a:ext cx="268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</a:p>
            </p:txBody>
          </p:sp>
          <p:grpSp>
            <p:nvGrpSpPr>
              <p:cNvPr id="19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370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19" name="TextBox 618"/>
          <p:cNvSpPr txBox="1"/>
          <p:nvPr/>
        </p:nvSpPr>
        <p:spPr>
          <a:xfrm>
            <a:off x="7705695" y="2707335"/>
            <a:ext cx="962123" cy="116955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Sniper </a:t>
            </a:r>
            <a:r>
              <a:rPr lang="en-US" sz="1400" err="1"/>
              <a:t>Plt</a:t>
            </a:r>
            <a:endParaRPr lang="en-US" sz="1400"/>
          </a:p>
          <a:p>
            <a:pPr algn="ctr"/>
            <a:r>
              <a:rPr lang="en-US" sz="1400"/>
              <a:t>Supply</a:t>
            </a:r>
          </a:p>
          <a:p>
            <a:pPr algn="ctr"/>
            <a:r>
              <a:rPr lang="en-US" sz="1400" err="1"/>
              <a:t>Maint</a:t>
            </a:r>
            <a:endParaRPr lang="en-US" sz="1400"/>
          </a:p>
          <a:p>
            <a:pPr algn="ctr"/>
            <a:r>
              <a:rPr lang="en-US" sz="1400"/>
              <a:t>Med</a:t>
            </a:r>
          </a:p>
          <a:p>
            <a:pPr algn="ctr"/>
            <a:r>
              <a:rPr lang="en-US" sz="1400" err="1"/>
              <a:t>Comms</a:t>
            </a:r>
            <a:endParaRPr lang="en-US" sz="1400"/>
          </a:p>
        </p:txBody>
      </p:sp>
      <p:grpSp>
        <p:nvGrpSpPr>
          <p:cNvPr id="20" name="Group 699"/>
          <p:cNvGrpSpPr/>
          <p:nvPr/>
        </p:nvGrpSpPr>
        <p:grpSpPr>
          <a:xfrm>
            <a:off x="484095" y="2971800"/>
            <a:ext cx="646673" cy="487669"/>
            <a:chOff x="484095" y="2971800"/>
            <a:chExt cx="646673" cy="487669"/>
          </a:xfrm>
        </p:grpSpPr>
        <p:grpSp>
          <p:nvGrpSpPr>
            <p:cNvPr id="21" name="Group 423"/>
            <p:cNvGrpSpPr/>
            <p:nvPr/>
          </p:nvGrpSpPr>
          <p:grpSpPr>
            <a:xfrm>
              <a:off x="673568" y="2971800"/>
              <a:ext cx="457200" cy="398621"/>
              <a:chOff x="673568" y="2971800"/>
              <a:chExt cx="457200" cy="398621"/>
            </a:xfrm>
          </p:grpSpPr>
          <p:grpSp>
            <p:nvGrpSpPr>
              <p:cNvPr id="22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40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421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3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29" name="TextBox 628"/>
            <p:cNvSpPr txBox="1"/>
            <p:nvPr/>
          </p:nvSpPr>
          <p:spPr>
            <a:xfrm>
              <a:off x="484095" y="318247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1</a:t>
              </a:r>
            </a:p>
          </p:txBody>
        </p:sp>
      </p:grpSp>
      <p:grpSp>
        <p:nvGrpSpPr>
          <p:cNvPr id="24" name="Group 700"/>
          <p:cNvGrpSpPr/>
          <p:nvPr/>
        </p:nvGrpSpPr>
        <p:grpSpPr>
          <a:xfrm>
            <a:off x="484095" y="3716179"/>
            <a:ext cx="658905" cy="456891"/>
            <a:chOff x="484095" y="3563779"/>
            <a:chExt cx="658905" cy="456891"/>
          </a:xfrm>
        </p:grpSpPr>
        <p:grpSp>
          <p:nvGrpSpPr>
            <p:cNvPr id="25" name="Group 425"/>
            <p:cNvGrpSpPr/>
            <p:nvPr/>
          </p:nvGrpSpPr>
          <p:grpSpPr>
            <a:xfrm>
              <a:off x="685800" y="3563779"/>
              <a:ext cx="457200" cy="398621"/>
              <a:chOff x="673568" y="2971800"/>
              <a:chExt cx="457200" cy="398621"/>
            </a:xfrm>
          </p:grpSpPr>
          <p:grpSp>
            <p:nvGrpSpPr>
              <p:cNvPr id="26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44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429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4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5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0" name="TextBox 629"/>
            <p:cNvSpPr txBox="1"/>
            <p:nvPr/>
          </p:nvSpPr>
          <p:spPr>
            <a:xfrm>
              <a:off x="484095" y="374367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2</a:t>
              </a:r>
            </a:p>
          </p:txBody>
        </p:sp>
      </p:grpSp>
      <p:grpSp>
        <p:nvGrpSpPr>
          <p:cNvPr id="28" name="Group 701"/>
          <p:cNvGrpSpPr/>
          <p:nvPr/>
        </p:nvGrpSpPr>
        <p:grpSpPr>
          <a:xfrm>
            <a:off x="484095" y="4495800"/>
            <a:ext cx="658905" cy="447020"/>
            <a:chOff x="484095" y="4173379"/>
            <a:chExt cx="658905" cy="447020"/>
          </a:xfrm>
        </p:grpSpPr>
        <p:grpSp>
          <p:nvGrpSpPr>
            <p:cNvPr id="29" name="Group 448"/>
            <p:cNvGrpSpPr/>
            <p:nvPr/>
          </p:nvGrpSpPr>
          <p:grpSpPr>
            <a:xfrm>
              <a:off x="685800" y="4173379"/>
              <a:ext cx="457200" cy="398621"/>
              <a:chOff x="673568" y="2971800"/>
              <a:chExt cx="457200" cy="398621"/>
            </a:xfrm>
          </p:grpSpPr>
          <p:grpSp>
            <p:nvGrpSpPr>
              <p:cNvPr id="30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455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6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7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452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3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1" name="TextBox 630"/>
            <p:cNvSpPr txBox="1"/>
            <p:nvPr/>
          </p:nvSpPr>
          <p:spPr>
            <a:xfrm>
              <a:off x="484095" y="434340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3</a:t>
              </a:r>
            </a:p>
          </p:txBody>
        </p:sp>
      </p:grpSp>
      <p:grpSp>
        <p:nvGrpSpPr>
          <p:cNvPr id="5280" name="Group 702"/>
          <p:cNvGrpSpPr/>
          <p:nvPr/>
        </p:nvGrpSpPr>
        <p:grpSpPr>
          <a:xfrm>
            <a:off x="183775" y="5298758"/>
            <a:ext cx="959225" cy="438055"/>
            <a:chOff x="183775" y="4782979"/>
            <a:chExt cx="959225" cy="438055"/>
          </a:xfrm>
        </p:grpSpPr>
        <p:grpSp>
          <p:nvGrpSpPr>
            <p:cNvPr id="5281" name="Group 619"/>
            <p:cNvGrpSpPr/>
            <p:nvPr/>
          </p:nvGrpSpPr>
          <p:grpSpPr>
            <a:xfrm>
              <a:off x="685800" y="4782979"/>
              <a:ext cx="457200" cy="398621"/>
              <a:chOff x="673568" y="2971800"/>
              <a:chExt cx="457200" cy="398621"/>
            </a:xfrm>
          </p:grpSpPr>
          <p:grpSp>
            <p:nvGrpSpPr>
              <p:cNvPr id="5282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2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83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623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4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5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2" name="TextBox 631"/>
            <p:cNvSpPr txBox="1"/>
            <p:nvPr/>
          </p:nvSpPr>
          <p:spPr>
            <a:xfrm>
              <a:off x="183775" y="4944035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err="1"/>
                <a:t>Wpns</a:t>
              </a:r>
              <a:endParaRPr lang="en-US" sz="1200"/>
            </a:p>
          </p:txBody>
        </p:sp>
      </p:grpSp>
      <p:grpSp>
        <p:nvGrpSpPr>
          <p:cNvPr id="5284" name="Group 703"/>
          <p:cNvGrpSpPr/>
          <p:nvPr/>
        </p:nvGrpSpPr>
        <p:grpSpPr>
          <a:xfrm>
            <a:off x="2322683" y="2971800"/>
            <a:ext cx="636885" cy="465259"/>
            <a:chOff x="2322683" y="2971800"/>
            <a:chExt cx="636885" cy="465259"/>
          </a:xfrm>
        </p:grpSpPr>
        <p:grpSp>
          <p:nvGrpSpPr>
            <p:cNvPr id="5285" name="Group 498"/>
            <p:cNvGrpSpPr/>
            <p:nvPr/>
          </p:nvGrpSpPr>
          <p:grpSpPr>
            <a:xfrm>
              <a:off x="2502368" y="2971800"/>
              <a:ext cx="457200" cy="398621"/>
              <a:chOff x="673568" y="2971800"/>
              <a:chExt cx="457200" cy="398621"/>
            </a:xfrm>
          </p:grpSpPr>
          <p:grpSp>
            <p:nvGrpSpPr>
              <p:cNvPr id="5286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505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6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7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87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502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3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4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3" name="TextBox 632"/>
            <p:cNvSpPr txBox="1"/>
            <p:nvPr/>
          </p:nvSpPr>
          <p:spPr>
            <a:xfrm>
              <a:off x="2322683" y="316006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1</a:t>
              </a:r>
            </a:p>
          </p:txBody>
        </p:sp>
      </p:grpSp>
      <p:grpSp>
        <p:nvGrpSpPr>
          <p:cNvPr id="5288" name="Group 704"/>
          <p:cNvGrpSpPr/>
          <p:nvPr/>
        </p:nvGrpSpPr>
        <p:grpSpPr>
          <a:xfrm>
            <a:off x="2322683" y="3563779"/>
            <a:ext cx="649117" cy="434481"/>
            <a:chOff x="2322683" y="3563779"/>
            <a:chExt cx="649117" cy="434481"/>
          </a:xfrm>
        </p:grpSpPr>
        <p:grpSp>
          <p:nvGrpSpPr>
            <p:cNvPr id="5289" name="Group 507"/>
            <p:cNvGrpSpPr/>
            <p:nvPr/>
          </p:nvGrpSpPr>
          <p:grpSpPr>
            <a:xfrm>
              <a:off x="2514600" y="3563779"/>
              <a:ext cx="457200" cy="398621"/>
              <a:chOff x="673568" y="2971800"/>
              <a:chExt cx="457200" cy="398621"/>
            </a:xfrm>
          </p:grpSpPr>
          <p:grpSp>
            <p:nvGrpSpPr>
              <p:cNvPr id="5293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514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94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511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2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3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4" name="TextBox 633"/>
            <p:cNvSpPr txBox="1"/>
            <p:nvPr/>
          </p:nvSpPr>
          <p:spPr>
            <a:xfrm>
              <a:off x="2322683" y="372126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2</a:t>
              </a:r>
            </a:p>
          </p:txBody>
        </p:sp>
      </p:grpSp>
      <p:grpSp>
        <p:nvGrpSpPr>
          <p:cNvPr id="5295" name="Group 705"/>
          <p:cNvGrpSpPr/>
          <p:nvPr/>
        </p:nvGrpSpPr>
        <p:grpSpPr>
          <a:xfrm>
            <a:off x="2322683" y="4173379"/>
            <a:ext cx="649117" cy="424610"/>
            <a:chOff x="2322683" y="4173379"/>
            <a:chExt cx="649117" cy="424610"/>
          </a:xfrm>
        </p:grpSpPr>
        <p:grpSp>
          <p:nvGrpSpPr>
            <p:cNvPr id="5296" name="Group 516"/>
            <p:cNvGrpSpPr/>
            <p:nvPr/>
          </p:nvGrpSpPr>
          <p:grpSpPr>
            <a:xfrm>
              <a:off x="2514600" y="4173379"/>
              <a:ext cx="457200" cy="398621"/>
              <a:chOff x="673568" y="2971800"/>
              <a:chExt cx="457200" cy="398621"/>
            </a:xfrm>
          </p:grpSpPr>
          <p:grpSp>
            <p:nvGrpSpPr>
              <p:cNvPr id="5297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52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98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520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1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2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5" name="TextBox 634"/>
            <p:cNvSpPr txBox="1"/>
            <p:nvPr/>
          </p:nvSpPr>
          <p:spPr>
            <a:xfrm>
              <a:off x="2322683" y="432099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3</a:t>
              </a:r>
            </a:p>
          </p:txBody>
        </p:sp>
      </p:grpSp>
      <p:grpSp>
        <p:nvGrpSpPr>
          <p:cNvPr id="5299" name="Group 707"/>
          <p:cNvGrpSpPr/>
          <p:nvPr/>
        </p:nvGrpSpPr>
        <p:grpSpPr>
          <a:xfrm>
            <a:off x="4160448" y="2971800"/>
            <a:ext cx="640152" cy="479610"/>
            <a:chOff x="4160448" y="2971800"/>
            <a:chExt cx="640152" cy="479610"/>
          </a:xfrm>
        </p:grpSpPr>
        <p:grpSp>
          <p:nvGrpSpPr>
            <p:cNvPr id="5300" name="Group 558"/>
            <p:cNvGrpSpPr/>
            <p:nvPr/>
          </p:nvGrpSpPr>
          <p:grpSpPr>
            <a:xfrm>
              <a:off x="4343400" y="2971800"/>
              <a:ext cx="457200" cy="398621"/>
              <a:chOff x="673568" y="2971800"/>
              <a:chExt cx="457200" cy="398621"/>
            </a:xfrm>
          </p:grpSpPr>
          <p:grpSp>
            <p:nvGrpSpPr>
              <p:cNvPr id="5301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565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7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302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562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3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4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7" name="TextBox 636"/>
            <p:cNvSpPr txBox="1"/>
            <p:nvPr/>
          </p:nvSpPr>
          <p:spPr>
            <a:xfrm>
              <a:off x="4160448" y="317441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1</a:t>
              </a:r>
            </a:p>
          </p:txBody>
        </p:sp>
      </p:grpSp>
      <p:grpSp>
        <p:nvGrpSpPr>
          <p:cNvPr id="5303" name="Group 708"/>
          <p:cNvGrpSpPr/>
          <p:nvPr/>
        </p:nvGrpSpPr>
        <p:grpSpPr>
          <a:xfrm>
            <a:off x="4160448" y="3563779"/>
            <a:ext cx="652384" cy="448832"/>
            <a:chOff x="4160448" y="3563779"/>
            <a:chExt cx="652384" cy="448832"/>
          </a:xfrm>
        </p:grpSpPr>
        <p:grpSp>
          <p:nvGrpSpPr>
            <p:cNvPr id="5304" name="Group 567"/>
            <p:cNvGrpSpPr/>
            <p:nvPr/>
          </p:nvGrpSpPr>
          <p:grpSpPr>
            <a:xfrm>
              <a:off x="4355632" y="3563779"/>
              <a:ext cx="457200" cy="398621"/>
              <a:chOff x="673568" y="2971800"/>
              <a:chExt cx="457200" cy="398621"/>
            </a:xfrm>
          </p:grpSpPr>
          <p:grpSp>
            <p:nvGrpSpPr>
              <p:cNvPr id="5305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574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306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571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2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8" name="TextBox 637"/>
            <p:cNvSpPr txBox="1"/>
            <p:nvPr/>
          </p:nvSpPr>
          <p:spPr>
            <a:xfrm>
              <a:off x="4160448" y="373561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2</a:t>
              </a:r>
            </a:p>
          </p:txBody>
        </p:sp>
      </p:grpSp>
      <p:grpSp>
        <p:nvGrpSpPr>
          <p:cNvPr id="5307" name="Group 709"/>
          <p:cNvGrpSpPr/>
          <p:nvPr/>
        </p:nvGrpSpPr>
        <p:grpSpPr>
          <a:xfrm>
            <a:off x="4160448" y="4173379"/>
            <a:ext cx="652384" cy="438961"/>
            <a:chOff x="4160448" y="4173379"/>
            <a:chExt cx="652384" cy="438961"/>
          </a:xfrm>
        </p:grpSpPr>
        <p:grpSp>
          <p:nvGrpSpPr>
            <p:cNvPr id="5308" name="Group 576"/>
            <p:cNvGrpSpPr/>
            <p:nvPr/>
          </p:nvGrpSpPr>
          <p:grpSpPr>
            <a:xfrm>
              <a:off x="4355632" y="4173379"/>
              <a:ext cx="457200" cy="398621"/>
              <a:chOff x="673568" y="2971800"/>
              <a:chExt cx="457200" cy="398621"/>
            </a:xfrm>
          </p:grpSpPr>
          <p:grpSp>
            <p:nvGrpSpPr>
              <p:cNvPr id="5309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58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310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580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1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2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39" name="TextBox 638"/>
            <p:cNvSpPr txBox="1"/>
            <p:nvPr/>
          </p:nvSpPr>
          <p:spPr>
            <a:xfrm>
              <a:off x="4160448" y="433534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3</a:t>
              </a:r>
            </a:p>
          </p:txBody>
        </p:sp>
      </p:grpSp>
      <p:grpSp>
        <p:nvGrpSpPr>
          <p:cNvPr id="5311" name="Group 706"/>
          <p:cNvGrpSpPr/>
          <p:nvPr/>
        </p:nvGrpSpPr>
        <p:grpSpPr>
          <a:xfrm>
            <a:off x="2022363" y="4800600"/>
            <a:ext cx="949437" cy="398621"/>
            <a:chOff x="2022363" y="4800600"/>
            <a:chExt cx="949437" cy="398621"/>
          </a:xfrm>
        </p:grpSpPr>
        <p:sp>
          <p:nvSpPr>
            <p:cNvPr id="636" name="TextBox 635"/>
            <p:cNvSpPr txBox="1"/>
            <p:nvPr/>
          </p:nvSpPr>
          <p:spPr>
            <a:xfrm>
              <a:off x="2022363" y="4921625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err="1"/>
                <a:t>Wpns</a:t>
              </a:r>
              <a:endParaRPr lang="en-US" sz="1200"/>
            </a:p>
          </p:txBody>
        </p:sp>
        <p:grpSp>
          <p:nvGrpSpPr>
            <p:cNvPr id="256" name="Group 640"/>
            <p:cNvGrpSpPr/>
            <p:nvPr/>
          </p:nvGrpSpPr>
          <p:grpSpPr>
            <a:xfrm>
              <a:off x="2514600" y="4800600"/>
              <a:ext cx="457200" cy="398621"/>
              <a:chOff x="673568" y="2971800"/>
              <a:chExt cx="457200" cy="398621"/>
            </a:xfrm>
          </p:grpSpPr>
          <p:grpSp>
            <p:nvGrpSpPr>
              <p:cNvPr id="257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47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9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8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644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5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6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59" name="Group 710"/>
          <p:cNvGrpSpPr/>
          <p:nvPr/>
        </p:nvGrpSpPr>
        <p:grpSpPr>
          <a:xfrm>
            <a:off x="3860128" y="4800600"/>
            <a:ext cx="940472" cy="412375"/>
            <a:chOff x="3860128" y="4800600"/>
            <a:chExt cx="940472" cy="412375"/>
          </a:xfrm>
        </p:grpSpPr>
        <p:sp>
          <p:nvSpPr>
            <p:cNvPr id="640" name="TextBox 639"/>
            <p:cNvSpPr txBox="1"/>
            <p:nvPr/>
          </p:nvSpPr>
          <p:spPr>
            <a:xfrm>
              <a:off x="3860128" y="4935976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err="1"/>
                <a:t>Wpns</a:t>
              </a:r>
              <a:endParaRPr lang="en-US" sz="1200"/>
            </a:p>
          </p:txBody>
        </p:sp>
        <p:grpSp>
          <p:nvGrpSpPr>
            <p:cNvPr id="260" name="Group 649"/>
            <p:cNvGrpSpPr/>
            <p:nvPr/>
          </p:nvGrpSpPr>
          <p:grpSpPr>
            <a:xfrm>
              <a:off x="4343400" y="4800600"/>
              <a:ext cx="457200" cy="398621"/>
              <a:chOff x="673568" y="2971800"/>
              <a:chExt cx="457200" cy="398621"/>
            </a:xfrm>
          </p:grpSpPr>
          <p:grpSp>
            <p:nvGrpSpPr>
              <p:cNvPr id="261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5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2" name="Group 121"/>
              <p:cNvGrpSpPr>
                <a:grpSpLocks/>
              </p:cNvGrpSpPr>
              <p:nvPr/>
            </p:nvGrpSpPr>
            <p:grpSpPr bwMode="auto">
              <a:xfrm>
                <a:off x="820270" y="2971800"/>
                <a:ext cx="176212" cy="42862"/>
                <a:chOff x="3240" y="2073"/>
                <a:chExt cx="111" cy="27"/>
              </a:xfrm>
            </p:grpSpPr>
            <p:sp>
              <p:nvSpPr>
                <p:cNvPr id="653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4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5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63" name="Group 713"/>
          <p:cNvGrpSpPr/>
          <p:nvPr/>
        </p:nvGrpSpPr>
        <p:grpSpPr>
          <a:xfrm>
            <a:off x="1295400" y="4495800"/>
            <a:ext cx="762000" cy="703421"/>
            <a:chOff x="1295400" y="4173379"/>
            <a:chExt cx="762000" cy="703421"/>
          </a:xfrm>
        </p:grpSpPr>
        <p:grpSp>
          <p:nvGrpSpPr>
            <p:cNvPr id="264" name="Group 676"/>
            <p:cNvGrpSpPr/>
            <p:nvPr/>
          </p:nvGrpSpPr>
          <p:grpSpPr>
            <a:xfrm>
              <a:off x="1295400" y="4173379"/>
              <a:ext cx="457200" cy="398621"/>
              <a:chOff x="673568" y="2971800"/>
              <a:chExt cx="457200" cy="398621"/>
            </a:xfrm>
          </p:grpSpPr>
          <p:grpSp>
            <p:nvGrpSpPr>
              <p:cNvPr id="265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80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1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9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6" name="Group 682"/>
            <p:cNvGrpSpPr/>
            <p:nvPr/>
          </p:nvGrpSpPr>
          <p:grpSpPr>
            <a:xfrm>
              <a:off x="1447800" y="4325779"/>
              <a:ext cx="457200" cy="398621"/>
              <a:chOff x="673568" y="2971800"/>
              <a:chExt cx="457200" cy="398621"/>
            </a:xfrm>
          </p:grpSpPr>
          <p:grpSp>
            <p:nvGrpSpPr>
              <p:cNvPr id="267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8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5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8" name="Group 688"/>
            <p:cNvGrpSpPr/>
            <p:nvPr/>
          </p:nvGrpSpPr>
          <p:grpSpPr>
            <a:xfrm>
              <a:off x="1600200" y="4478179"/>
              <a:ext cx="457200" cy="398621"/>
              <a:chOff x="673568" y="2971800"/>
              <a:chExt cx="457200" cy="398621"/>
            </a:xfrm>
          </p:grpSpPr>
          <p:grpSp>
            <p:nvGrpSpPr>
              <p:cNvPr id="269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92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3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91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70" name="Group 711"/>
          <p:cNvGrpSpPr/>
          <p:nvPr/>
        </p:nvGrpSpPr>
        <p:grpSpPr>
          <a:xfrm>
            <a:off x="1295400" y="2971800"/>
            <a:ext cx="762000" cy="703421"/>
            <a:chOff x="1295400" y="2971800"/>
            <a:chExt cx="762000" cy="703421"/>
          </a:xfrm>
        </p:grpSpPr>
        <p:grpSp>
          <p:nvGrpSpPr>
            <p:cNvPr id="271" name="Group 457"/>
            <p:cNvGrpSpPr/>
            <p:nvPr/>
          </p:nvGrpSpPr>
          <p:grpSpPr>
            <a:xfrm>
              <a:off x="1295400" y="2971800"/>
              <a:ext cx="457200" cy="398621"/>
              <a:chOff x="673568" y="2971800"/>
              <a:chExt cx="457200" cy="398621"/>
            </a:xfrm>
          </p:grpSpPr>
          <p:grpSp>
            <p:nvGrpSpPr>
              <p:cNvPr id="272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464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5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3" name="Group 466"/>
            <p:cNvGrpSpPr/>
            <p:nvPr/>
          </p:nvGrpSpPr>
          <p:grpSpPr>
            <a:xfrm>
              <a:off x="1447800" y="3124200"/>
              <a:ext cx="457200" cy="398621"/>
              <a:chOff x="673568" y="2971800"/>
              <a:chExt cx="457200" cy="398621"/>
            </a:xfrm>
          </p:grpSpPr>
          <p:grpSp>
            <p:nvGrpSpPr>
              <p:cNvPr id="274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470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9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7" name="Group 472"/>
            <p:cNvGrpSpPr/>
            <p:nvPr/>
          </p:nvGrpSpPr>
          <p:grpSpPr>
            <a:xfrm>
              <a:off x="1600200" y="3276600"/>
              <a:ext cx="457200" cy="398621"/>
              <a:chOff x="673568" y="2971800"/>
              <a:chExt cx="457200" cy="398621"/>
            </a:xfrm>
          </p:grpSpPr>
          <p:grpSp>
            <p:nvGrpSpPr>
              <p:cNvPr id="282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47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5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6" name="Group 712"/>
          <p:cNvGrpSpPr/>
          <p:nvPr/>
        </p:nvGrpSpPr>
        <p:grpSpPr>
          <a:xfrm>
            <a:off x="1295400" y="3716179"/>
            <a:ext cx="762000" cy="703421"/>
            <a:chOff x="1295400" y="3563779"/>
            <a:chExt cx="762000" cy="703421"/>
          </a:xfrm>
        </p:grpSpPr>
        <p:grpSp>
          <p:nvGrpSpPr>
            <p:cNvPr id="289" name="Group 658"/>
            <p:cNvGrpSpPr/>
            <p:nvPr/>
          </p:nvGrpSpPr>
          <p:grpSpPr>
            <a:xfrm>
              <a:off x="1295400" y="3563779"/>
              <a:ext cx="457200" cy="398621"/>
              <a:chOff x="673568" y="2971800"/>
              <a:chExt cx="457200" cy="398621"/>
            </a:xfrm>
          </p:grpSpPr>
          <p:grpSp>
            <p:nvGrpSpPr>
              <p:cNvPr id="290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62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3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1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1" name="Group 664"/>
            <p:cNvGrpSpPr/>
            <p:nvPr/>
          </p:nvGrpSpPr>
          <p:grpSpPr>
            <a:xfrm>
              <a:off x="1447800" y="3716179"/>
              <a:ext cx="457200" cy="398621"/>
              <a:chOff x="673568" y="2971800"/>
              <a:chExt cx="457200" cy="398621"/>
            </a:xfrm>
          </p:grpSpPr>
          <p:grpSp>
            <p:nvGrpSpPr>
              <p:cNvPr id="292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6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7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3" name="Group 670"/>
            <p:cNvGrpSpPr/>
            <p:nvPr/>
          </p:nvGrpSpPr>
          <p:grpSpPr>
            <a:xfrm>
              <a:off x="1600200" y="3868579"/>
              <a:ext cx="457200" cy="398621"/>
              <a:chOff x="673568" y="2971800"/>
              <a:chExt cx="457200" cy="398621"/>
            </a:xfrm>
          </p:grpSpPr>
          <p:grpSp>
            <p:nvGrpSpPr>
              <p:cNvPr id="294" name="Group 1035"/>
              <p:cNvGrpSpPr/>
              <p:nvPr/>
            </p:nvGrpSpPr>
            <p:grpSpPr>
              <a:xfrm>
                <a:off x="673568" y="3065621"/>
                <a:ext cx="457200" cy="304800"/>
                <a:chOff x="5695950" y="2971800"/>
                <a:chExt cx="457200" cy="304800"/>
              </a:xfrm>
            </p:grpSpPr>
            <p:sp>
              <p:nvSpPr>
                <p:cNvPr id="674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5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3" name="Oval 122"/>
              <p:cNvSpPr>
                <a:spLocks noChangeArrowheads="1"/>
              </p:cNvSpPr>
              <p:nvPr/>
            </p:nvSpPr>
            <p:spPr bwMode="auto">
              <a:xfrm>
                <a:off x="899646" y="2971800"/>
                <a:ext cx="42862" cy="428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96" name="Group 597"/>
          <p:cNvGrpSpPr/>
          <p:nvPr/>
        </p:nvGrpSpPr>
        <p:grpSpPr>
          <a:xfrm>
            <a:off x="1752600" y="6306979"/>
            <a:ext cx="457200" cy="398621"/>
            <a:chOff x="5410200" y="5943600"/>
            <a:chExt cx="457200" cy="398621"/>
          </a:xfrm>
        </p:grpSpPr>
        <p:grpSp>
          <p:nvGrpSpPr>
            <p:cNvPr id="297" name="Group 714"/>
            <p:cNvGrpSpPr/>
            <p:nvPr/>
          </p:nvGrpSpPr>
          <p:grpSpPr>
            <a:xfrm>
              <a:off x="5410200" y="5943600"/>
              <a:ext cx="457200" cy="398621"/>
              <a:chOff x="673568" y="2971800"/>
              <a:chExt cx="457200" cy="398621"/>
            </a:xfrm>
          </p:grpSpPr>
          <p:sp>
            <p:nvSpPr>
              <p:cNvPr id="716" name="Rectangle 518"/>
              <p:cNvSpPr>
                <a:spLocks noChangeArrowheads="1"/>
              </p:cNvSpPr>
              <p:nvPr/>
            </p:nvSpPr>
            <p:spPr bwMode="auto">
              <a:xfrm>
                <a:off x="673568" y="3065621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8" name="Group 121"/>
              <p:cNvGrpSpPr>
                <a:grpSpLocks/>
              </p:cNvGrpSpPr>
              <p:nvPr/>
            </p:nvGrpSpPr>
            <p:grpSpPr bwMode="auto">
              <a:xfrm>
                <a:off x="820251" y="2971800"/>
                <a:ext cx="152399" cy="42862"/>
                <a:chOff x="3240" y="2073"/>
                <a:chExt cx="96" cy="27"/>
              </a:xfrm>
            </p:grpSpPr>
            <p:sp>
              <p:nvSpPr>
                <p:cNvPr id="718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9" name="Oval 123"/>
                <p:cNvSpPr>
                  <a:spLocks noChangeArrowheads="1"/>
                </p:cNvSpPr>
                <p:nvPr/>
              </p:nvSpPr>
              <p:spPr bwMode="auto">
                <a:xfrm>
                  <a:off x="3309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01" name="Group 530"/>
            <p:cNvGrpSpPr/>
            <p:nvPr/>
          </p:nvGrpSpPr>
          <p:grpSpPr>
            <a:xfrm>
              <a:off x="5486400" y="6163235"/>
              <a:ext cx="313765" cy="80680"/>
              <a:chOff x="1676400" y="5329520"/>
              <a:chExt cx="313765" cy="80680"/>
            </a:xfrm>
          </p:grpSpPr>
          <p:cxnSp>
            <p:nvCxnSpPr>
              <p:cNvPr id="380" name="Straight Arrow Connector 379"/>
              <p:cNvCxnSpPr/>
              <p:nvPr/>
            </p:nvCxnSpPr>
            <p:spPr>
              <a:xfrm>
                <a:off x="1761565" y="5369860"/>
                <a:ext cx="228600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3" name="Oval 482"/>
              <p:cNvSpPr/>
              <p:nvPr/>
            </p:nvSpPr>
            <p:spPr>
              <a:xfrm>
                <a:off x="1676400" y="5334000"/>
                <a:ext cx="76200" cy="762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3" name="Straight Connector 492"/>
              <p:cNvCxnSpPr/>
              <p:nvPr/>
            </p:nvCxnSpPr>
            <p:spPr>
              <a:xfrm>
                <a:off x="1824320" y="5329520"/>
                <a:ext cx="0" cy="7620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3" name="Group 526"/>
          <p:cNvGrpSpPr/>
          <p:nvPr/>
        </p:nvGrpSpPr>
        <p:grpSpPr>
          <a:xfrm>
            <a:off x="6172200" y="4191000"/>
            <a:ext cx="457200" cy="381000"/>
            <a:chOff x="6172200" y="4191000"/>
            <a:chExt cx="457200" cy="381000"/>
          </a:xfrm>
        </p:grpSpPr>
        <p:grpSp>
          <p:nvGrpSpPr>
            <p:cNvPr id="305" name="Group 366"/>
            <p:cNvGrpSpPr/>
            <p:nvPr/>
          </p:nvGrpSpPr>
          <p:grpSpPr>
            <a:xfrm>
              <a:off x="6172200" y="4191000"/>
              <a:ext cx="457200" cy="381000"/>
              <a:chOff x="6172200" y="2971800"/>
              <a:chExt cx="457200" cy="381000"/>
            </a:xfrm>
          </p:grpSpPr>
          <p:grpSp>
            <p:nvGrpSpPr>
              <p:cNvPr id="306" name="Group 121"/>
              <p:cNvGrpSpPr>
                <a:grpSpLocks/>
              </p:cNvGrpSpPr>
              <p:nvPr/>
            </p:nvGrpSpPr>
            <p:grpSpPr bwMode="auto">
              <a:xfrm>
                <a:off x="6302190" y="2971800"/>
                <a:ext cx="176212" cy="42862"/>
                <a:chOff x="3240" y="2073"/>
                <a:chExt cx="111" cy="27"/>
              </a:xfrm>
            </p:grpSpPr>
            <p:sp>
              <p:nvSpPr>
                <p:cNvPr id="373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72" name="Rectangle 518"/>
              <p:cNvSpPr>
                <a:spLocks noChangeArrowheads="1"/>
              </p:cNvSpPr>
              <p:nvPr/>
            </p:nvSpPr>
            <p:spPr bwMode="auto">
              <a:xfrm>
                <a:off x="6172200" y="3048000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495" name="Straight Arrow Connector 494"/>
            <p:cNvCxnSpPr/>
            <p:nvPr/>
          </p:nvCxnSpPr>
          <p:spPr>
            <a:xfrm>
              <a:off x="6333565" y="4428565"/>
              <a:ext cx="22860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/>
            <p:cNvSpPr/>
            <p:nvPr/>
          </p:nvSpPr>
          <p:spPr>
            <a:xfrm>
              <a:off x="6248400" y="4392705"/>
              <a:ext cx="76200" cy="762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7" name="Straight Connector 496"/>
            <p:cNvCxnSpPr/>
            <p:nvPr/>
          </p:nvCxnSpPr>
          <p:spPr>
            <a:xfrm>
              <a:off x="6369425" y="4388225"/>
              <a:ext cx="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/>
            <p:cNvCxnSpPr/>
            <p:nvPr/>
          </p:nvCxnSpPr>
          <p:spPr>
            <a:xfrm>
              <a:off x="6409765" y="4388225"/>
              <a:ext cx="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596"/>
          <p:cNvGrpSpPr/>
          <p:nvPr/>
        </p:nvGrpSpPr>
        <p:grpSpPr>
          <a:xfrm>
            <a:off x="1524000" y="5849779"/>
            <a:ext cx="457200" cy="398621"/>
            <a:chOff x="5410200" y="5486400"/>
            <a:chExt cx="457200" cy="398621"/>
          </a:xfrm>
        </p:grpSpPr>
        <p:grpSp>
          <p:nvGrpSpPr>
            <p:cNvPr id="309" name="Group 719"/>
            <p:cNvGrpSpPr/>
            <p:nvPr/>
          </p:nvGrpSpPr>
          <p:grpSpPr>
            <a:xfrm>
              <a:off x="5410200" y="5486400"/>
              <a:ext cx="457200" cy="398621"/>
              <a:chOff x="673568" y="2971800"/>
              <a:chExt cx="457200" cy="398621"/>
            </a:xfrm>
          </p:grpSpPr>
          <p:sp>
            <p:nvSpPr>
              <p:cNvPr id="721" name="Rectangle 518"/>
              <p:cNvSpPr>
                <a:spLocks noChangeArrowheads="1"/>
              </p:cNvSpPr>
              <p:nvPr/>
            </p:nvSpPr>
            <p:spPr bwMode="auto">
              <a:xfrm>
                <a:off x="673568" y="3065621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1" name="Group 121"/>
              <p:cNvGrpSpPr>
                <a:grpSpLocks/>
              </p:cNvGrpSpPr>
              <p:nvPr/>
            </p:nvGrpSpPr>
            <p:grpSpPr bwMode="auto">
              <a:xfrm>
                <a:off x="820251" y="2971800"/>
                <a:ext cx="152399" cy="42862"/>
                <a:chOff x="3240" y="2073"/>
                <a:chExt cx="96" cy="27"/>
              </a:xfrm>
            </p:grpSpPr>
            <p:sp>
              <p:nvSpPr>
                <p:cNvPr id="723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4" name="Oval 123"/>
                <p:cNvSpPr>
                  <a:spLocks noChangeArrowheads="1"/>
                </p:cNvSpPr>
                <p:nvPr/>
              </p:nvSpPr>
              <p:spPr bwMode="auto">
                <a:xfrm>
                  <a:off x="3309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cxnSp>
          <p:nvCxnSpPr>
            <p:cNvPr id="537" name="Straight Arrow Connector 536"/>
            <p:cNvCxnSpPr/>
            <p:nvPr/>
          </p:nvCxnSpPr>
          <p:spPr>
            <a:xfrm>
              <a:off x="5486400" y="5715000"/>
              <a:ext cx="304800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>
              <a:off x="5580525" y="5674660"/>
              <a:ext cx="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>
              <a:off x="5625345" y="5674660"/>
              <a:ext cx="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" name="Group 599"/>
          <p:cNvGrpSpPr/>
          <p:nvPr/>
        </p:nvGrpSpPr>
        <p:grpSpPr>
          <a:xfrm>
            <a:off x="6172200" y="3581400"/>
            <a:ext cx="457200" cy="381000"/>
            <a:chOff x="6172200" y="3581400"/>
            <a:chExt cx="457200" cy="381000"/>
          </a:xfrm>
        </p:grpSpPr>
        <p:grpSp>
          <p:nvGrpSpPr>
            <p:cNvPr id="313" name="Group 356"/>
            <p:cNvGrpSpPr/>
            <p:nvPr/>
          </p:nvGrpSpPr>
          <p:grpSpPr>
            <a:xfrm>
              <a:off x="6172200" y="3581400"/>
              <a:ext cx="457200" cy="381000"/>
              <a:chOff x="6172200" y="2971800"/>
              <a:chExt cx="457200" cy="381000"/>
            </a:xfrm>
          </p:grpSpPr>
          <p:grpSp>
            <p:nvGrpSpPr>
              <p:cNvPr id="317" name="Group 121"/>
              <p:cNvGrpSpPr>
                <a:grpSpLocks/>
              </p:cNvGrpSpPr>
              <p:nvPr/>
            </p:nvGrpSpPr>
            <p:grpSpPr bwMode="auto">
              <a:xfrm>
                <a:off x="6302190" y="2971800"/>
                <a:ext cx="176212" cy="42862"/>
                <a:chOff x="3240" y="2073"/>
                <a:chExt cx="111" cy="27"/>
              </a:xfrm>
            </p:grpSpPr>
            <p:sp>
              <p:nvSpPr>
                <p:cNvPr id="364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63" name="Rectangle 518"/>
              <p:cNvSpPr>
                <a:spLocks noChangeArrowheads="1"/>
              </p:cNvSpPr>
              <p:nvPr/>
            </p:nvSpPr>
            <p:spPr bwMode="auto">
              <a:xfrm>
                <a:off x="6172200" y="3048000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541" name="Straight Arrow Connector 540"/>
            <p:cNvCxnSpPr/>
            <p:nvPr/>
          </p:nvCxnSpPr>
          <p:spPr>
            <a:xfrm>
              <a:off x="6257365" y="3823445"/>
              <a:ext cx="304800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>
              <a:off x="6351490" y="3783105"/>
              <a:ext cx="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>
              <a:off x="6423205" y="3783105"/>
              <a:ext cx="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/>
            <p:cNvCxnSpPr/>
            <p:nvPr/>
          </p:nvCxnSpPr>
          <p:spPr>
            <a:xfrm>
              <a:off x="6382865" y="3783105"/>
              <a:ext cx="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Group 595"/>
          <p:cNvGrpSpPr/>
          <p:nvPr/>
        </p:nvGrpSpPr>
        <p:grpSpPr>
          <a:xfrm>
            <a:off x="1295400" y="5392579"/>
            <a:ext cx="457200" cy="398621"/>
            <a:chOff x="5410200" y="4953000"/>
            <a:chExt cx="457200" cy="398621"/>
          </a:xfrm>
        </p:grpSpPr>
        <p:grpSp>
          <p:nvGrpSpPr>
            <p:cNvPr id="319" name="Group 694"/>
            <p:cNvGrpSpPr/>
            <p:nvPr/>
          </p:nvGrpSpPr>
          <p:grpSpPr>
            <a:xfrm>
              <a:off x="5410200" y="4953000"/>
              <a:ext cx="457200" cy="398621"/>
              <a:chOff x="673568" y="2971800"/>
              <a:chExt cx="457200" cy="398621"/>
            </a:xfrm>
          </p:grpSpPr>
          <p:sp>
            <p:nvSpPr>
              <p:cNvPr id="696" name="Rectangle 518"/>
              <p:cNvSpPr>
                <a:spLocks noChangeArrowheads="1"/>
              </p:cNvSpPr>
              <p:nvPr/>
            </p:nvSpPr>
            <p:spPr bwMode="auto">
              <a:xfrm>
                <a:off x="673568" y="3065621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0" name="Group 121"/>
              <p:cNvGrpSpPr>
                <a:grpSpLocks/>
              </p:cNvGrpSpPr>
              <p:nvPr/>
            </p:nvGrpSpPr>
            <p:grpSpPr bwMode="auto">
              <a:xfrm>
                <a:off x="820251" y="2971800"/>
                <a:ext cx="152399" cy="42862"/>
                <a:chOff x="3240" y="2073"/>
                <a:chExt cx="96" cy="27"/>
              </a:xfrm>
            </p:grpSpPr>
            <p:sp>
              <p:nvSpPr>
                <p:cNvPr id="698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9" name="Oval 123"/>
                <p:cNvSpPr>
                  <a:spLocks noChangeArrowheads="1"/>
                </p:cNvSpPr>
                <p:nvPr/>
              </p:nvSpPr>
              <p:spPr bwMode="auto">
                <a:xfrm>
                  <a:off x="3309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cxnSp>
          <p:nvCxnSpPr>
            <p:cNvPr id="546" name="Straight Arrow Connector 545"/>
            <p:cNvCxnSpPr>
              <a:stCxn id="549" idx="1"/>
            </p:cNvCxnSpPr>
            <p:nvPr/>
          </p:nvCxnSpPr>
          <p:spPr>
            <a:xfrm flipV="1">
              <a:off x="5535705" y="5208490"/>
              <a:ext cx="304800" cy="448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8" name="Freeform 547"/>
            <p:cNvSpPr/>
            <p:nvPr/>
          </p:nvSpPr>
          <p:spPr>
            <a:xfrm>
              <a:off x="5670175" y="5159184"/>
              <a:ext cx="80682" cy="107577"/>
            </a:xfrm>
            <a:custGeom>
              <a:avLst/>
              <a:gdLst>
                <a:gd name="connsiteX0" fmla="*/ 0 w 80682"/>
                <a:gd name="connsiteY0" fmla="*/ 0 h 107577"/>
                <a:gd name="connsiteX1" fmla="*/ 80682 w 80682"/>
                <a:gd name="connsiteY1" fmla="*/ 53788 h 107577"/>
                <a:gd name="connsiteX2" fmla="*/ 0 w 80682"/>
                <a:gd name="connsiteY2" fmla="*/ 107577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82" h="107577">
                  <a:moveTo>
                    <a:pt x="0" y="0"/>
                  </a:moveTo>
                  <a:lnTo>
                    <a:pt x="80682" y="53788"/>
                  </a:lnTo>
                  <a:lnTo>
                    <a:pt x="0" y="107577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Freeform 548"/>
            <p:cNvSpPr/>
            <p:nvPr/>
          </p:nvSpPr>
          <p:spPr>
            <a:xfrm>
              <a:off x="5455023" y="5159185"/>
              <a:ext cx="80682" cy="107577"/>
            </a:xfrm>
            <a:custGeom>
              <a:avLst/>
              <a:gdLst>
                <a:gd name="connsiteX0" fmla="*/ 0 w 80682"/>
                <a:gd name="connsiteY0" fmla="*/ 0 h 107577"/>
                <a:gd name="connsiteX1" fmla="*/ 80682 w 80682"/>
                <a:gd name="connsiteY1" fmla="*/ 53788 h 107577"/>
                <a:gd name="connsiteX2" fmla="*/ 0 w 80682"/>
                <a:gd name="connsiteY2" fmla="*/ 107577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82" h="107577">
                  <a:moveTo>
                    <a:pt x="0" y="0"/>
                  </a:moveTo>
                  <a:lnTo>
                    <a:pt x="80682" y="53788"/>
                  </a:lnTo>
                  <a:lnTo>
                    <a:pt x="0" y="107577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1" name="Straight Connector 550"/>
            <p:cNvCxnSpPr/>
            <p:nvPr/>
          </p:nvCxnSpPr>
          <p:spPr>
            <a:xfrm>
              <a:off x="5589495" y="5141255"/>
              <a:ext cx="0" cy="1524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>
            <a:xfrm>
              <a:off x="5638800" y="5141255"/>
              <a:ext cx="0" cy="1524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Group 598"/>
          <p:cNvGrpSpPr/>
          <p:nvPr/>
        </p:nvGrpSpPr>
        <p:grpSpPr>
          <a:xfrm>
            <a:off x="6172200" y="2971800"/>
            <a:ext cx="457200" cy="381000"/>
            <a:chOff x="6172200" y="2971800"/>
            <a:chExt cx="457200" cy="381000"/>
          </a:xfrm>
        </p:grpSpPr>
        <p:grpSp>
          <p:nvGrpSpPr>
            <p:cNvPr id="322" name="Group 354"/>
            <p:cNvGrpSpPr/>
            <p:nvPr/>
          </p:nvGrpSpPr>
          <p:grpSpPr>
            <a:xfrm>
              <a:off x="6172200" y="2971800"/>
              <a:ext cx="457200" cy="381000"/>
              <a:chOff x="6172200" y="2971800"/>
              <a:chExt cx="457200" cy="381000"/>
            </a:xfrm>
          </p:grpSpPr>
          <p:grpSp>
            <p:nvGrpSpPr>
              <p:cNvPr id="323" name="Group 121"/>
              <p:cNvGrpSpPr>
                <a:grpSpLocks/>
              </p:cNvGrpSpPr>
              <p:nvPr/>
            </p:nvGrpSpPr>
            <p:grpSpPr bwMode="auto">
              <a:xfrm>
                <a:off x="6302190" y="2971800"/>
                <a:ext cx="176212" cy="42862"/>
                <a:chOff x="3240" y="2073"/>
                <a:chExt cx="111" cy="27"/>
              </a:xfrm>
            </p:grpSpPr>
            <p:sp>
              <p:nvSpPr>
                <p:cNvPr id="5290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91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92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05" name="Rectangle 518"/>
              <p:cNvSpPr>
                <a:spLocks noChangeArrowheads="1"/>
              </p:cNvSpPr>
              <p:nvPr/>
            </p:nvSpPr>
            <p:spPr bwMode="auto">
              <a:xfrm>
                <a:off x="6172200" y="3048000"/>
                <a:ext cx="457200" cy="304800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556" name="Straight Connector 555"/>
            <p:cNvCxnSpPr/>
            <p:nvPr/>
          </p:nvCxnSpPr>
          <p:spPr>
            <a:xfrm>
              <a:off x="6293235" y="3209365"/>
              <a:ext cx="152400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7" name="Arc 556"/>
            <p:cNvSpPr/>
            <p:nvPr/>
          </p:nvSpPr>
          <p:spPr>
            <a:xfrm>
              <a:off x="6279785" y="3137651"/>
              <a:ext cx="304800" cy="147914"/>
            </a:xfrm>
            <a:prstGeom prst="arc">
              <a:avLst>
                <a:gd name="adj1" fmla="val 15665302"/>
                <a:gd name="adj2" fmla="val 0"/>
              </a:avLst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Arc 557"/>
            <p:cNvSpPr/>
            <p:nvPr/>
          </p:nvSpPr>
          <p:spPr>
            <a:xfrm flipV="1">
              <a:off x="6284270" y="3133165"/>
              <a:ext cx="304800" cy="147914"/>
            </a:xfrm>
            <a:prstGeom prst="arc">
              <a:avLst>
                <a:gd name="adj1" fmla="val 15665302"/>
                <a:gd name="adj2" fmla="val 0"/>
              </a:avLst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Freeform 585"/>
            <p:cNvSpPr/>
            <p:nvPr/>
          </p:nvSpPr>
          <p:spPr>
            <a:xfrm>
              <a:off x="6221518" y="3151095"/>
              <a:ext cx="80682" cy="107577"/>
            </a:xfrm>
            <a:custGeom>
              <a:avLst/>
              <a:gdLst>
                <a:gd name="connsiteX0" fmla="*/ 0 w 80682"/>
                <a:gd name="connsiteY0" fmla="*/ 0 h 107577"/>
                <a:gd name="connsiteX1" fmla="*/ 80682 w 80682"/>
                <a:gd name="connsiteY1" fmla="*/ 53788 h 107577"/>
                <a:gd name="connsiteX2" fmla="*/ 0 w 80682"/>
                <a:gd name="connsiteY2" fmla="*/ 107577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82" h="107577">
                  <a:moveTo>
                    <a:pt x="0" y="0"/>
                  </a:moveTo>
                  <a:lnTo>
                    <a:pt x="80682" y="53788"/>
                  </a:lnTo>
                  <a:lnTo>
                    <a:pt x="0" y="107577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0" name="Straight Connector 589"/>
            <p:cNvCxnSpPr/>
            <p:nvPr/>
          </p:nvCxnSpPr>
          <p:spPr>
            <a:xfrm>
              <a:off x="6463565" y="3133165"/>
              <a:ext cx="0" cy="1524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6503905" y="3137645"/>
              <a:ext cx="0" cy="1524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1" name="Picture 600" descr="3_5_battalion_insign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490" y="35860"/>
            <a:ext cx="944886" cy="620081"/>
          </a:xfrm>
          <a:prstGeom prst="rect">
            <a:avLst/>
          </a:prstGeom>
        </p:spPr>
      </p:pic>
      <p:grpSp>
        <p:nvGrpSpPr>
          <p:cNvPr id="328" name="Group 327"/>
          <p:cNvGrpSpPr/>
          <p:nvPr/>
        </p:nvGrpSpPr>
        <p:grpSpPr>
          <a:xfrm>
            <a:off x="5867400" y="838200"/>
            <a:ext cx="1371600" cy="1298377"/>
            <a:chOff x="5867400" y="838200"/>
            <a:chExt cx="1371600" cy="1298377"/>
          </a:xfrm>
        </p:grpSpPr>
        <p:pic>
          <p:nvPicPr>
            <p:cNvPr id="324" name="Picture 323" descr="300px-USMarines_AAV_Iraq_apr_2004_116_hire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0" y="838200"/>
              <a:ext cx="1371600" cy="102870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327" name="TextBox 326"/>
            <p:cNvSpPr txBox="1"/>
            <p:nvPr/>
          </p:nvSpPr>
          <p:spPr>
            <a:xfrm>
              <a:off x="6118809" y="1828800"/>
              <a:ext cx="891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Attached</a:t>
              </a:r>
            </a:p>
          </p:txBody>
        </p:sp>
      </p:grpSp>
      <p:grpSp>
        <p:nvGrpSpPr>
          <p:cNvPr id="329" name="Group 825"/>
          <p:cNvGrpSpPr/>
          <p:nvPr/>
        </p:nvGrpSpPr>
        <p:grpSpPr>
          <a:xfrm>
            <a:off x="7328649" y="1013697"/>
            <a:ext cx="457200" cy="304800"/>
            <a:chOff x="228600" y="3410780"/>
            <a:chExt cx="457200" cy="304800"/>
          </a:xfrm>
        </p:grpSpPr>
        <p:sp>
          <p:nvSpPr>
            <p:cNvPr id="331" name="Rectangle 439"/>
            <p:cNvSpPr>
              <a:spLocks noChangeArrowheads="1"/>
            </p:cNvSpPr>
            <p:nvPr/>
          </p:nvSpPr>
          <p:spPr bwMode="auto">
            <a:xfrm>
              <a:off x="228600" y="3410780"/>
              <a:ext cx="457200" cy="3048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32" name="Group 1301"/>
            <p:cNvGrpSpPr/>
            <p:nvPr/>
          </p:nvGrpSpPr>
          <p:grpSpPr>
            <a:xfrm>
              <a:off x="310840" y="3497310"/>
              <a:ext cx="299113" cy="136478"/>
              <a:chOff x="3048000" y="5791200"/>
              <a:chExt cx="228600" cy="76200"/>
            </a:xfrm>
          </p:grpSpPr>
          <p:sp>
            <p:nvSpPr>
              <p:cNvPr id="341" name="Line 51"/>
              <p:cNvSpPr>
                <a:spLocks noChangeShapeType="1"/>
              </p:cNvSpPr>
              <p:nvPr/>
            </p:nvSpPr>
            <p:spPr bwMode="auto">
              <a:xfrm>
                <a:off x="3048000" y="5791200"/>
                <a:ext cx="22860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Line 52"/>
              <p:cNvSpPr>
                <a:spLocks noChangeShapeType="1"/>
              </p:cNvSpPr>
              <p:nvPr/>
            </p:nvSpPr>
            <p:spPr bwMode="auto">
              <a:xfrm>
                <a:off x="3057525" y="5791200"/>
                <a:ext cx="0" cy="762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Line 53"/>
              <p:cNvSpPr>
                <a:spLocks noChangeShapeType="1"/>
              </p:cNvSpPr>
              <p:nvPr/>
            </p:nvSpPr>
            <p:spPr bwMode="auto">
              <a:xfrm>
                <a:off x="3162300" y="5791200"/>
                <a:ext cx="0" cy="762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Line 54"/>
              <p:cNvSpPr>
                <a:spLocks noChangeShapeType="1"/>
              </p:cNvSpPr>
              <p:nvPr/>
            </p:nvSpPr>
            <p:spPr bwMode="auto">
              <a:xfrm>
                <a:off x="3267075" y="5791200"/>
                <a:ext cx="0" cy="762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47" name="Group 1176"/>
          <p:cNvGrpSpPr/>
          <p:nvPr/>
        </p:nvGrpSpPr>
        <p:grpSpPr>
          <a:xfrm>
            <a:off x="8512811" y="1894487"/>
            <a:ext cx="487362" cy="603397"/>
            <a:chOff x="7000710" y="2431576"/>
            <a:chExt cx="487362" cy="603397"/>
          </a:xfrm>
        </p:grpSpPr>
        <p:grpSp>
          <p:nvGrpSpPr>
            <p:cNvPr id="348" name="Group 1158"/>
            <p:cNvGrpSpPr/>
            <p:nvPr/>
          </p:nvGrpSpPr>
          <p:grpSpPr>
            <a:xfrm>
              <a:off x="7000710" y="2516188"/>
              <a:ext cx="487362" cy="518785"/>
              <a:chOff x="6980238" y="2516188"/>
              <a:chExt cx="487362" cy="518785"/>
            </a:xfrm>
          </p:grpSpPr>
          <p:sp>
            <p:nvSpPr>
              <p:cNvPr id="357" name="Freeform 153"/>
              <p:cNvSpPr>
                <a:spLocks/>
              </p:cNvSpPr>
              <p:nvPr/>
            </p:nvSpPr>
            <p:spPr bwMode="auto">
              <a:xfrm>
                <a:off x="6980238" y="2516188"/>
                <a:ext cx="487362" cy="3000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8" name="Freeform 154"/>
              <p:cNvSpPr>
                <a:spLocks/>
              </p:cNvSpPr>
              <p:nvPr/>
            </p:nvSpPr>
            <p:spPr bwMode="auto">
              <a:xfrm>
                <a:off x="7015163" y="2543175"/>
                <a:ext cx="427037" cy="249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9" name="Freeform 155"/>
              <p:cNvSpPr>
                <a:spLocks/>
              </p:cNvSpPr>
              <p:nvPr/>
            </p:nvSpPr>
            <p:spPr bwMode="auto">
              <a:xfrm>
                <a:off x="7015163" y="2546350"/>
                <a:ext cx="427037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Freeform 156"/>
              <p:cNvSpPr>
                <a:spLocks/>
              </p:cNvSpPr>
              <p:nvPr/>
            </p:nvSpPr>
            <p:spPr bwMode="auto">
              <a:xfrm>
                <a:off x="7018338" y="2700338"/>
                <a:ext cx="423862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AutoShape 157"/>
              <p:cNvSpPr>
                <a:spLocks noChangeArrowheads="1"/>
              </p:cNvSpPr>
              <p:nvPr/>
            </p:nvSpPr>
            <p:spPr bwMode="auto">
              <a:xfrm>
                <a:off x="7207250" y="2641600"/>
                <a:ext cx="52387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9" name="AutoShape 158"/>
              <p:cNvSpPr>
                <a:spLocks noChangeArrowheads="1"/>
              </p:cNvSpPr>
              <p:nvPr/>
            </p:nvSpPr>
            <p:spPr bwMode="auto">
              <a:xfrm>
                <a:off x="7326313" y="2638425"/>
                <a:ext cx="55562" cy="4921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AutoShape 159"/>
              <p:cNvSpPr>
                <a:spLocks noChangeArrowheads="1"/>
              </p:cNvSpPr>
              <p:nvPr/>
            </p:nvSpPr>
            <p:spPr bwMode="auto">
              <a:xfrm>
                <a:off x="7073900" y="2641600"/>
                <a:ext cx="55562" cy="46038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8" name="Line 160"/>
              <p:cNvSpPr>
                <a:spLocks noChangeShapeType="1"/>
              </p:cNvSpPr>
              <p:nvPr/>
            </p:nvSpPr>
            <p:spPr bwMode="auto">
              <a:xfrm>
                <a:off x="7018338" y="2554288"/>
                <a:ext cx="423862" cy="230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9" name="Line 161"/>
              <p:cNvSpPr>
                <a:spLocks noChangeShapeType="1"/>
              </p:cNvSpPr>
              <p:nvPr/>
            </p:nvSpPr>
            <p:spPr bwMode="auto">
              <a:xfrm>
                <a:off x="7281863" y="2700338"/>
                <a:ext cx="160337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Line 162"/>
              <p:cNvSpPr>
                <a:spLocks noChangeShapeType="1"/>
              </p:cNvSpPr>
              <p:nvPr/>
            </p:nvSpPr>
            <p:spPr bwMode="auto">
              <a:xfrm flipV="1">
                <a:off x="7018338" y="2559050"/>
                <a:ext cx="423862" cy="233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Line 163"/>
              <p:cNvSpPr>
                <a:spLocks noChangeShapeType="1"/>
              </p:cNvSpPr>
              <p:nvPr/>
            </p:nvSpPr>
            <p:spPr bwMode="auto">
              <a:xfrm flipV="1">
                <a:off x="7019925" y="2701925"/>
                <a:ext cx="163512" cy="920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3" name="Text Box 164"/>
              <p:cNvSpPr txBox="1">
                <a:spLocks noChangeArrowheads="1"/>
              </p:cNvSpPr>
              <p:nvPr/>
            </p:nvSpPr>
            <p:spPr bwMode="auto">
              <a:xfrm>
                <a:off x="7062788" y="2776538"/>
                <a:ext cx="184150" cy="2444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Text Box 165"/>
              <p:cNvSpPr txBox="1">
                <a:spLocks noChangeArrowheads="1"/>
              </p:cNvSpPr>
              <p:nvPr/>
            </p:nvSpPr>
            <p:spPr bwMode="auto">
              <a:xfrm>
                <a:off x="6983413" y="2773363"/>
                <a:ext cx="460382" cy="2616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b="1">
                    <a:solidFill>
                      <a:srgbClr val="000000"/>
                    </a:solidFill>
                  </a:rPr>
                  <a:t>SSF</a:t>
                </a:r>
              </a:p>
            </p:txBody>
          </p:sp>
        </p:grpSp>
        <p:grpSp>
          <p:nvGrpSpPr>
            <p:cNvPr id="349" name="Group 1159"/>
            <p:cNvGrpSpPr/>
            <p:nvPr/>
          </p:nvGrpSpPr>
          <p:grpSpPr>
            <a:xfrm>
              <a:off x="7107072" y="2431576"/>
              <a:ext cx="296987" cy="76200"/>
              <a:chOff x="4038600" y="4038600"/>
              <a:chExt cx="296987" cy="76200"/>
            </a:xfrm>
          </p:grpSpPr>
          <p:sp>
            <p:nvSpPr>
              <p:cNvPr id="351" name="Oval 479"/>
              <p:cNvSpPr>
                <a:spLocks noChangeArrowheads="1"/>
              </p:cNvSpPr>
              <p:nvPr/>
            </p:nvSpPr>
            <p:spPr bwMode="auto">
              <a:xfrm>
                <a:off x="4147775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Oval 480"/>
              <p:cNvSpPr>
                <a:spLocks noChangeArrowheads="1"/>
              </p:cNvSpPr>
              <p:nvPr/>
            </p:nvSpPr>
            <p:spPr bwMode="auto">
              <a:xfrm>
                <a:off x="4038600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Oval 479"/>
              <p:cNvSpPr>
                <a:spLocks noChangeArrowheads="1"/>
              </p:cNvSpPr>
              <p:nvPr/>
            </p:nvSpPr>
            <p:spPr bwMode="auto">
              <a:xfrm>
                <a:off x="4259387" y="4038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3063" y="2271713"/>
            <a:ext cx="1155700" cy="584200"/>
            <a:chOff x="235" y="1431"/>
            <a:chExt cx="728" cy="3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01" y="1431"/>
              <a:ext cx="342" cy="335"/>
              <a:chOff x="2385" y="1294"/>
              <a:chExt cx="342" cy="335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2385" y="1404"/>
                <a:ext cx="342" cy="225"/>
                <a:chOff x="2385" y="1404"/>
                <a:chExt cx="342" cy="225"/>
              </a:xfrm>
            </p:grpSpPr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2385" y="1404"/>
                  <a:ext cx="342" cy="225"/>
                  <a:chOff x="2673" y="1176"/>
                  <a:chExt cx="342" cy="225"/>
                </a:xfrm>
              </p:grpSpPr>
              <p:sp>
                <p:nvSpPr>
                  <p:cNvPr id="5397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2673" y="1176"/>
                    <a:ext cx="342" cy="2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98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740" y="1242"/>
                    <a:ext cx="207" cy="9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94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385" y="1407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5" name="Line 10"/>
                <p:cNvSpPr>
                  <a:spLocks noChangeShapeType="1"/>
                </p:cNvSpPr>
                <p:nvPr/>
              </p:nvSpPr>
              <p:spPr bwMode="auto">
                <a:xfrm>
                  <a:off x="2385" y="1404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6" name="Line 11"/>
                <p:cNvSpPr>
                  <a:spLocks noChangeShapeType="1"/>
                </p:cNvSpPr>
                <p:nvPr/>
              </p:nvSpPr>
              <p:spPr bwMode="auto">
                <a:xfrm>
                  <a:off x="2430" y="1407"/>
                  <a:ext cx="0" cy="2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391" name="Text Box 12"/>
              <p:cNvSpPr txBox="1">
                <a:spLocks noChangeArrowheads="1"/>
              </p:cNvSpPr>
              <p:nvPr/>
            </p:nvSpPr>
            <p:spPr bwMode="auto">
              <a:xfrm>
                <a:off x="2486" y="1294"/>
                <a:ext cx="1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I</a:t>
                </a:r>
              </a:p>
            </p:txBody>
          </p:sp>
          <p:sp>
            <p:nvSpPr>
              <p:cNvPr id="5392" name="Rectangle 13"/>
              <p:cNvSpPr>
                <a:spLocks noChangeArrowheads="1"/>
              </p:cNvSpPr>
              <p:nvPr/>
            </p:nvSpPr>
            <p:spPr bwMode="auto">
              <a:xfrm>
                <a:off x="2487" y="1299"/>
                <a:ext cx="135" cy="1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35" y="1644"/>
              <a:ext cx="728" cy="155"/>
              <a:chOff x="235" y="1644"/>
              <a:chExt cx="728" cy="155"/>
            </a:xfrm>
          </p:grpSpPr>
          <p:sp>
            <p:nvSpPr>
              <p:cNvPr id="5388" name="Text Box 15"/>
              <p:cNvSpPr txBox="1">
                <a:spLocks noChangeArrowheads="1"/>
              </p:cNvSpPr>
              <p:nvPr/>
            </p:nvSpPr>
            <p:spPr bwMode="auto">
              <a:xfrm>
                <a:off x="235" y="1644"/>
                <a:ext cx="17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b="1"/>
                  <a:t>A</a:t>
                </a:r>
              </a:p>
            </p:txBody>
          </p:sp>
          <p:sp>
            <p:nvSpPr>
              <p:cNvPr id="5389" name="Text Box 16"/>
              <p:cNvSpPr txBox="1">
                <a:spLocks noChangeArrowheads="1"/>
              </p:cNvSpPr>
              <p:nvPr/>
            </p:nvSpPr>
            <p:spPr bwMode="auto">
              <a:xfrm>
                <a:off x="731" y="1644"/>
                <a:ext cx="232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2-2</a:t>
                </a:r>
              </a:p>
            </p:txBody>
          </p:sp>
        </p:grpSp>
      </p:grpSp>
      <p:grpSp>
        <p:nvGrpSpPr>
          <p:cNvPr id="359" name="Group 358"/>
          <p:cNvGrpSpPr/>
          <p:nvPr/>
        </p:nvGrpSpPr>
        <p:grpSpPr>
          <a:xfrm>
            <a:off x="2478088" y="2271713"/>
            <a:ext cx="542925" cy="531813"/>
            <a:chOff x="2478088" y="2271713"/>
            <a:chExt cx="542925" cy="531813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2478088" y="2446338"/>
              <a:ext cx="542925" cy="357188"/>
              <a:chOff x="2673" y="1176"/>
              <a:chExt cx="342" cy="225"/>
            </a:xfrm>
          </p:grpSpPr>
          <p:sp>
            <p:nvSpPr>
              <p:cNvPr id="5384" name="Rectangle 20"/>
              <p:cNvSpPr>
                <a:spLocks noChangeArrowheads="1"/>
              </p:cNvSpPr>
              <p:nvPr/>
            </p:nvSpPr>
            <p:spPr bwMode="auto">
              <a:xfrm>
                <a:off x="2673" y="1176"/>
                <a:ext cx="342" cy="225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" name="Oval 21"/>
              <p:cNvSpPr>
                <a:spLocks noChangeArrowheads="1"/>
              </p:cNvSpPr>
              <p:nvPr/>
            </p:nvSpPr>
            <p:spPr bwMode="auto">
              <a:xfrm>
                <a:off x="2740" y="1242"/>
                <a:ext cx="207" cy="9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2" name="Text Box 22"/>
            <p:cNvSpPr txBox="1">
              <a:spLocks noChangeArrowheads="1"/>
            </p:cNvSpPr>
            <p:nvPr/>
          </p:nvSpPr>
          <p:spPr bwMode="auto">
            <a:xfrm>
              <a:off x="2638426" y="2271713"/>
              <a:ext cx="219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I</a:t>
              </a:r>
            </a:p>
          </p:txBody>
        </p:sp>
        <p:sp>
          <p:nvSpPr>
            <p:cNvPr id="5383" name="Rectangle 23"/>
            <p:cNvSpPr>
              <a:spLocks noChangeArrowheads="1"/>
            </p:cNvSpPr>
            <p:nvPr/>
          </p:nvSpPr>
          <p:spPr bwMode="auto">
            <a:xfrm>
              <a:off x="2644776" y="2279651"/>
              <a:ext cx="200025" cy="1666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2209803" y="2632085"/>
            <a:ext cx="1227139" cy="246063"/>
            <a:chOff x="235" y="1658"/>
            <a:chExt cx="773" cy="155"/>
          </a:xfrm>
        </p:grpSpPr>
        <p:sp>
          <p:nvSpPr>
            <p:cNvPr id="5379" name="Text Box 25"/>
            <p:cNvSpPr txBox="1">
              <a:spLocks noChangeArrowheads="1"/>
            </p:cNvSpPr>
            <p:nvPr/>
          </p:nvSpPr>
          <p:spPr bwMode="auto">
            <a:xfrm>
              <a:off x="235" y="1658"/>
              <a:ext cx="17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/>
                <a:t>A</a:t>
              </a:r>
            </a:p>
          </p:txBody>
        </p:sp>
        <p:sp>
          <p:nvSpPr>
            <p:cNvPr id="5380" name="Text Box 26"/>
            <p:cNvSpPr txBox="1">
              <a:spLocks noChangeArrowheads="1"/>
            </p:cNvSpPr>
            <p:nvPr/>
          </p:nvSpPr>
          <p:spPr bwMode="auto">
            <a:xfrm>
              <a:off x="731" y="1658"/>
              <a:ext cx="27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2-63</a:t>
              </a:r>
            </a:p>
          </p:txBody>
        </p:sp>
      </p:grp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7489825" y="2271715"/>
            <a:ext cx="1338263" cy="588963"/>
            <a:chOff x="4718" y="1431"/>
            <a:chExt cx="843" cy="371"/>
          </a:xfrm>
        </p:grpSpPr>
        <p:grpSp>
          <p:nvGrpSpPr>
            <p:cNvPr id="15" name="Group 36"/>
            <p:cNvGrpSpPr>
              <a:grpSpLocks/>
            </p:cNvGrpSpPr>
            <p:nvPr/>
          </p:nvGrpSpPr>
          <p:grpSpPr bwMode="auto">
            <a:xfrm>
              <a:off x="4997" y="1431"/>
              <a:ext cx="342" cy="335"/>
              <a:chOff x="3168" y="1555"/>
              <a:chExt cx="342" cy="335"/>
            </a:xfrm>
          </p:grpSpPr>
          <p:grpSp>
            <p:nvGrpSpPr>
              <p:cNvPr id="16" name="Group 37"/>
              <p:cNvGrpSpPr>
                <a:grpSpLocks/>
              </p:cNvGrpSpPr>
              <p:nvPr/>
            </p:nvGrpSpPr>
            <p:grpSpPr bwMode="auto">
              <a:xfrm>
                <a:off x="3168" y="1665"/>
                <a:ext cx="342" cy="225"/>
                <a:chOff x="2385" y="1404"/>
                <a:chExt cx="342" cy="225"/>
              </a:xfrm>
            </p:grpSpPr>
            <p:grpSp>
              <p:nvGrpSpPr>
                <p:cNvPr id="17" name="Group 38"/>
                <p:cNvGrpSpPr>
                  <a:grpSpLocks/>
                </p:cNvGrpSpPr>
                <p:nvPr/>
              </p:nvGrpSpPr>
              <p:grpSpPr bwMode="auto">
                <a:xfrm>
                  <a:off x="2385" y="1404"/>
                  <a:ext cx="342" cy="225"/>
                  <a:chOff x="2673" y="1176"/>
                  <a:chExt cx="342" cy="225"/>
                </a:xfrm>
              </p:grpSpPr>
              <p:sp>
                <p:nvSpPr>
                  <p:cNvPr id="5368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673" y="1176"/>
                    <a:ext cx="342" cy="2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69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2740" y="1242"/>
                    <a:ext cx="207" cy="9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65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385" y="1407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6" name="Line 42"/>
                <p:cNvSpPr>
                  <a:spLocks noChangeShapeType="1"/>
                </p:cNvSpPr>
                <p:nvPr/>
              </p:nvSpPr>
              <p:spPr bwMode="auto">
                <a:xfrm>
                  <a:off x="2385" y="1404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7" name="Line 43"/>
                <p:cNvSpPr>
                  <a:spLocks noChangeShapeType="1"/>
                </p:cNvSpPr>
                <p:nvPr/>
              </p:nvSpPr>
              <p:spPr bwMode="auto">
                <a:xfrm>
                  <a:off x="2430" y="1407"/>
                  <a:ext cx="0" cy="2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363" name="Text Box 44"/>
              <p:cNvSpPr txBox="1">
                <a:spLocks noChangeArrowheads="1"/>
              </p:cNvSpPr>
              <p:nvPr/>
            </p:nvSpPr>
            <p:spPr bwMode="auto">
              <a:xfrm>
                <a:off x="3269" y="1555"/>
                <a:ext cx="1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I</a:t>
                </a:r>
              </a:p>
            </p:txBody>
          </p:sp>
        </p:grpSp>
        <p:grpSp>
          <p:nvGrpSpPr>
            <p:cNvPr id="18" name="Group 45"/>
            <p:cNvGrpSpPr>
              <a:grpSpLocks/>
            </p:cNvGrpSpPr>
            <p:nvPr/>
          </p:nvGrpSpPr>
          <p:grpSpPr bwMode="auto">
            <a:xfrm>
              <a:off x="4718" y="1648"/>
              <a:ext cx="843" cy="154"/>
              <a:chOff x="119" y="1648"/>
              <a:chExt cx="843" cy="154"/>
            </a:xfrm>
          </p:grpSpPr>
          <p:sp>
            <p:nvSpPr>
              <p:cNvPr id="5360" name="Text Box 46"/>
              <p:cNvSpPr txBox="1">
                <a:spLocks noChangeArrowheads="1"/>
              </p:cNvSpPr>
              <p:nvPr/>
            </p:nvSpPr>
            <p:spPr bwMode="auto">
              <a:xfrm>
                <a:off x="119" y="1648"/>
                <a:ext cx="29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b="1"/>
                  <a:t>HHC</a:t>
                </a:r>
              </a:p>
            </p:txBody>
          </p:sp>
          <p:sp>
            <p:nvSpPr>
              <p:cNvPr id="5361" name="Text Box 47"/>
              <p:cNvSpPr txBox="1">
                <a:spLocks noChangeArrowheads="1"/>
              </p:cNvSpPr>
              <p:nvPr/>
            </p:nvSpPr>
            <p:spPr bwMode="auto">
              <a:xfrm>
                <a:off x="731" y="1648"/>
                <a:ext cx="231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2-2</a:t>
                </a:r>
              </a:p>
            </p:txBody>
          </p:sp>
        </p:grpSp>
      </p:grpSp>
      <p:grpSp>
        <p:nvGrpSpPr>
          <p:cNvPr id="19" name="Group 48"/>
          <p:cNvGrpSpPr>
            <a:grpSpLocks/>
          </p:cNvGrpSpPr>
          <p:nvPr/>
        </p:nvGrpSpPr>
        <p:grpSpPr bwMode="auto">
          <a:xfrm>
            <a:off x="4014787" y="1287464"/>
            <a:ext cx="1117600" cy="635000"/>
            <a:chOff x="2529" y="811"/>
            <a:chExt cx="704" cy="400"/>
          </a:xfrm>
        </p:grpSpPr>
        <p:grpSp>
          <p:nvGrpSpPr>
            <p:cNvPr id="20" name="Group 49"/>
            <p:cNvGrpSpPr>
              <a:grpSpLocks/>
            </p:cNvGrpSpPr>
            <p:nvPr/>
          </p:nvGrpSpPr>
          <p:grpSpPr bwMode="auto">
            <a:xfrm>
              <a:off x="2679" y="811"/>
              <a:ext cx="393" cy="359"/>
              <a:chOff x="2679" y="811"/>
              <a:chExt cx="393" cy="359"/>
            </a:xfrm>
          </p:grpSpPr>
          <p:sp>
            <p:nvSpPr>
              <p:cNvPr id="5351" name="Rectangle 50"/>
              <p:cNvSpPr>
                <a:spLocks noChangeArrowheads="1"/>
              </p:cNvSpPr>
              <p:nvPr/>
            </p:nvSpPr>
            <p:spPr bwMode="auto">
              <a:xfrm>
                <a:off x="2679" y="923"/>
                <a:ext cx="393" cy="247"/>
              </a:xfrm>
              <a:prstGeom prst="rect">
                <a:avLst/>
              </a:prstGeom>
              <a:solidFill>
                <a:srgbClr val="B5E9E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352" name="Line 51"/>
              <p:cNvSpPr>
                <a:spLocks noChangeShapeType="1"/>
              </p:cNvSpPr>
              <p:nvPr/>
            </p:nvSpPr>
            <p:spPr bwMode="auto">
              <a:xfrm flipV="1">
                <a:off x="2679" y="924"/>
                <a:ext cx="387" cy="2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3" name="Line 52"/>
              <p:cNvSpPr>
                <a:spLocks noChangeShapeType="1"/>
              </p:cNvSpPr>
              <p:nvPr/>
            </p:nvSpPr>
            <p:spPr bwMode="auto">
              <a:xfrm>
                <a:off x="2679" y="921"/>
                <a:ext cx="390" cy="2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4" name="Oval 53"/>
              <p:cNvSpPr>
                <a:spLocks noChangeArrowheads="1"/>
              </p:cNvSpPr>
              <p:nvPr/>
            </p:nvSpPr>
            <p:spPr bwMode="auto">
              <a:xfrm>
                <a:off x="2750" y="992"/>
                <a:ext cx="252" cy="10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" name="Line 54"/>
              <p:cNvSpPr>
                <a:spLocks noChangeShapeType="1"/>
              </p:cNvSpPr>
              <p:nvPr/>
            </p:nvSpPr>
            <p:spPr bwMode="auto">
              <a:xfrm>
                <a:off x="2717" y="921"/>
                <a:ext cx="0" cy="2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6" name="Text Box 55"/>
              <p:cNvSpPr txBox="1">
                <a:spLocks noChangeArrowheads="1"/>
              </p:cNvSpPr>
              <p:nvPr/>
            </p:nvSpPr>
            <p:spPr bwMode="auto">
              <a:xfrm>
                <a:off x="2777" y="811"/>
                <a:ext cx="20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/>
                  <a:t>I  </a:t>
                </a:r>
                <a:r>
                  <a:rPr lang="en-US" sz="1000" b="1" err="1"/>
                  <a:t>I</a:t>
                </a:r>
                <a:endParaRPr lang="en-US" sz="1000" b="1"/>
              </a:p>
            </p:txBody>
          </p:sp>
          <p:sp>
            <p:nvSpPr>
              <p:cNvPr id="5357" name="Rectangle 56"/>
              <p:cNvSpPr>
                <a:spLocks noChangeArrowheads="1"/>
              </p:cNvSpPr>
              <p:nvPr/>
            </p:nvSpPr>
            <p:spPr bwMode="auto">
              <a:xfrm>
                <a:off x="2796" y="825"/>
                <a:ext cx="168" cy="9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49" name="Text Box 57"/>
            <p:cNvSpPr txBox="1">
              <a:spLocks noChangeArrowheads="1"/>
            </p:cNvSpPr>
            <p:nvPr/>
          </p:nvSpPr>
          <p:spPr bwMode="auto">
            <a:xfrm>
              <a:off x="2529" y="1056"/>
              <a:ext cx="16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/>
                <a:t>2</a:t>
              </a:r>
            </a:p>
          </p:txBody>
        </p:sp>
        <p:sp>
          <p:nvSpPr>
            <p:cNvPr id="301" name="Text Box 57"/>
            <p:cNvSpPr txBox="1">
              <a:spLocks noChangeArrowheads="1"/>
            </p:cNvSpPr>
            <p:nvPr/>
          </p:nvSpPr>
          <p:spPr bwMode="auto">
            <a:xfrm>
              <a:off x="3072" y="1056"/>
              <a:ext cx="16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/>
                <a:t>2</a:t>
              </a:r>
            </a:p>
          </p:txBody>
        </p:sp>
      </p:grp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704850" y="2895600"/>
            <a:ext cx="411163" cy="352425"/>
            <a:chOff x="942" y="2433"/>
            <a:chExt cx="259" cy="222"/>
          </a:xfrm>
        </p:grpSpPr>
        <p:grpSp>
          <p:nvGrpSpPr>
            <p:cNvPr id="23" name="Group 61"/>
            <p:cNvGrpSpPr>
              <a:grpSpLocks/>
            </p:cNvGrpSpPr>
            <p:nvPr/>
          </p:nvGrpSpPr>
          <p:grpSpPr bwMode="auto">
            <a:xfrm>
              <a:off x="942" y="2481"/>
              <a:ext cx="259" cy="174"/>
              <a:chOff x="942" y="2481"/>
              <a:chExt cx="259" cy="174"/>
            </a:xfrm>
          </p:grpSpPr>
          <p:grpSp>
            <p:nvGrpSpPr>
              <p:cNvPr id="24" name="Group 62"/>
              <p:cNvGrpSpPr>
                <a:grpSpLocks/>
              </p:cNvGrpSpPr>
              <p:nvPr/>
            </p:nvGrpSpPr>
            <p:grpSpPr bwMode="auto">
              <a:xfrm>
                <a:off x="943" y="2481"/>
                <a:ext cx="258" cy="174"/>
                <a:chOff x="2379" y="1629"/>
                <a:chExt cx="258" cy="174"/>
              </a:xfrm>
            </p:grpSpPr>
            <p:sp>
              <p:nvSpPr>
                <p:cNvPr id="5346" name="Rectangle 63"/>
                <p:cNvSpPr>
                  <a:spLocks noChangeArrowheads="1"/>
                </p:cNvSpPr>
                <p:nvPr/>
              </p:nvSpPr>
              <p:spPr bwMode="auto">
                <a:xfrm>
                  <a:off x="2379" y="1629"/>
                  <a:ext cx="258" cy="17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7" name="Oval 64"/>
                <p:cNvSpPr>
                  <a:spLocks noChangeArrowheads="1"/>
                </p:cNvSpPr>
                <p:nvPr/>
              </p:nvSpPr>
              <p:spPr bwMode="auto">
                <a:xfrm>
                  <a:off x="2430" y="1680"/>
                  <a:ext cx="156" cy="7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343" name="Line 65"/>
              <p:cNvSpPr>
                <a:spLocks noChangeShapeType="1"/>
              </p:cNvSpPr>
              <p:nvPr/>
            </p:nvSpPr>
            <p:spPr bwMode="auto">
              <a:xfrm flipV="1">
                <a:off x="942" y="2484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4" name="Line 66"/>
              <p:cNvSpPr>
                <a:spLocks noChangeShapeType="1"/>
              </p:cNvSpPr>
              <p:nvPr/>
            </p:nvSpPr>
            <p:spPr bwMode="auto">
              <a:xfrm>
                <a:off x="945" y="2481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5" name="Line 67"/>
              <p:cNvSpPr>
                <a:spLocks noChangeShapeType="1"/>
              </p:cNvSpPr>
              <p:nvPr/>
            </p:nvSpPr>
            <p:spPr bwMode="auto">
              <a:xfrm>
                <a:off x="978" y="2484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68"/>
            <p:cNvGrpSpPr>
              <a:grpSpLocks/>
            </p:cNvGrpSpPr>
            <p:nvPr/>
          </p:nvGrpSpPr>
          <p:grpSpPr bwMode="auto">
            <a:xfrm>
              <a:off x="1016" y="2433"/>
              <a:ext cx="111" cy="27"/>
              <a:chOff x="3240" y="2073"/>
              <a:chExt cx="111" cy="27"/>
            </a:xfrm>
          </p:grpSpPr>
          <p:sp>
            <p:nvSpPr>
              <p:cNvPr id="5339" name="Oval 69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0" name="Oval 70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1" name="Oval 71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" name="Group 76"/>
          <p:cNvGrpSpPr>
            <a:grpSpLocks/>
          </p:cNvGrpSpPr>
          <p:nvPr/>
        </p:nvGrpSpPr>
        <p:grpSpPr bwMode="auto">
          <a:xfrm>
            <a:off x="696913" y="3886200"/>
            <a:ext cx="409575" cy="350837"/>
            <a:chOff x="1550" y="2500"/>
            <a:chExt cx="258" cy="221"/>
          </a:xfrm>
        </p:grpSpPr>
        <p:grpSp>
          <p:nvGrpSpPr>
            <p:cNvPr id="29" name="Group 77"/>
            <p:cNvGrpSpPr>
              <a:grpSpLocks/>
            </p:cNvGrpSpPr>
            <p:nvPr/>
          </p:nvGrpSpPr>
          <p:grpSpPr bwMode="auto">
            <a:xfrm>
              <a:off x="1550" y="2547"/>
              <a:ext cx="258" cy="174"/>
              <a:chOff x="2379" y="1629"/>
              <a:chExt cx="258" cy="174"/>
            </a:xfrm>
          </p:grpSpPr>
          <p:sp>
            <p:nvSpPr>
              <p:cNvPr id="5331" name="Rectangle 78"/>
              <p:cNvSpPr>
                <a:spLocks noChangeArrowheads="1"/>
              </p:cNvSpPr>
              <p:nvPr/>
            </p:nvSpPr>
            <p:spPr bwMode="auto">
              <a:xfrm>
                <a:off x="2379" y="1629"/>
                <a:ext cx="258" cy="17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2" name="Oval 79"/>
              <p:cNvSpPr>
                <a:spLocks noChangeArrowheads="1"/>
              </p:cNvSpPr>
              <p:nvPr/>
            </p:nvSpPr>
            <p:spPr bwMode="auto">
              <a:xfrm>
                <a:off x="2430" y="1680"/>
                <a:ext cx="156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80"/>
            <p:cNvGrpSpPr>
              <a:grpSpLocks/>
            </p:cNvGrpSpPr>
            <p:nvPr/>
          </p:nvGrpSpPr>
          <p:grpSpPr bwMode="auto">
            <a:xfrm>
              <a:off x="1623" y="2500"/>
              <a:ext cx="111" cy="27"/>
              <a:chOff x="3240" y="2073"/>
              <a:chExt cx="111" cy="27"/>
            </a:xfrm>
          </p:grpSpPr>
          <p:sp>
            <p:nvSpPr>
              <p:cNvPr id="5328" name="Oval 81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9" name="Oval 82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" name="Oval 83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53" name="Group 88"/>
          <p:cNvGrpSpPr>
            <a:grpSpLocks/>
          </p:cNvGrpSpPr>
          <p:nvPr/>
        </p:nvGrpSpPr>
        <p:grpSpPr bwMode="auto">
          <a:xfrm>
            <a:off x="8035925" y="4343400"/>
            <a:ext cx="409575" cy="352425"/>
            <a:chOff x="3801" y="2661"/>
            <a:chExt cx="258" cy="222"/>
          </a:xfrm>
        </p:grpSpPr>
        <p:sp>
          <p:nvSpPr>
            <p:cNvPr id="5311" name="Rectangle 89"/>
            <p:cNvSpPr>
              <a:spLocks noChangeArrowheads="1"/>
            </p:cNvSpPr>
            <p:nvPr/>
          </p:nvSpPr>
          <p:spPr bwMode="auto">
            <a:xfrm>
              <a:off x="3801" y="2709"/>
              <a:ext cx="258" cy="1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60" name="Group 90"/>
            <p:cNvGrpSpPr>
              <a:grpSpLocks/>
            </p:cNvGrpSpPr>
            <p:nvPr/>
          </p:nvGrpSpPr>
          <p:grpSpPr bwMode="auto">
            <a:xfrm>
              <a:off x="3820" y="2770"/>
              <a:ext cx="224" cy="56"/>
              <a:chOff x="3810" y="2766"/>
              <a:chExt cx="246" cy="60"/>
            </a:xfrm>
          </p:grpSpPr>
          <p:sp>
            <p:nvSpPr>
              <p:cNvPr id="5317" name="Line 91"/>
              <p:cNvSpPr>
                <a:spLocks noChangeShapeType="1"/>
              </p:cNvSpPr>
              <p:nvPr/>
            </p:nvSpPr>
            <p:spPr bwMode="auto">
              <a:xfrm>
                <a:off x="3870" y="2798"/>
                <a:ext cx="1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8" name="Oval 92"/>
              <p:cNvSpPr>
                <a:spLocks noChangeArrowheads="1"/>
              </p:cNvSpPr>
              <p:nvPr/>
            </p:nvSpPr>
            <p:spPr bwMode="auto">
              <a:xfrm>
                <a:off x="3814" y="2768"/>
                <a:ext cx="56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9" name="Rectangle 93"/>
              <p:cNvSpPr>
                <a:spLocks noChangeArrowheads="1"/>
              </p:cNvSpPr>
              <p:nvPr/>
            </p:nvSpPr>
            <p:spPr bwMode="auto">
              <a:xfrm>
                <a:off x="3810" y="2778"/>
                <a:ext cx="30" cy="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0" name="Oval 94"/>
              <p:cNvSpPr>
                <a:spLocks noChangeArrowheads="1"/>
              </p:cNvSpPr>
              <p:nvPr/>
            </p:nvSpPr>
            <p:spPr bwMode="auto">
              <a:xfrm flipH="1">
                <a:off x="3992" y="2766"/>
                <a:ext cx="56" cy="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1" name="Rectangle 95"/>
              <p:cNvSpPr>
                <a:spLocks noChangeArrowheads="1"/>
              </p:cNvSpPr>
              <p:nvPr/>
            </p:nvSpPr>
            <p:spPr bwMode="auto">
              <a:xfrm flipH="1">
                <a:off x="4026" y="2776"/>
                <a:ext cx="30" cy="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62" name="Group 96"/>
            <p:cNvGrpSpPr>
              <a:grpSpLocks/>
            </p:cNvGrpSpPr>
            <p:nvPr/>
          </p:nvGrpSpPr>
          <p:grpSpPr bwMode="auto">
            <a:xfrm>
              <a:off x="3866" y="2661"/>
              <a:ext cx="111" cy="27"/>
              <a:chOff x="3240" y="2073"/>
              <a:chExt cx="111" cy="27"/>
            </a:xfrm>
          </p:grpSpPr>
          <p:sp>
            <p:nvSpPr>
              <p:cNvPr id="5314" name="Oval 97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5" name="Oval 98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6" name="Oval 99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68" name="Group 104"/>
          <p:cNvGrpSpPr>
            <a:grpSpLocks/>
          </p:cNvGrpSpPr>
          <p:nvPr/>
        </p:nvGrpSpPr>
        <p:grpSpPr bwMode="auto">
          <a:xfrm>
            <a:off x="8007350" y="3400368"/>
            <a:ext cx="409575" cy="357187"/>
            <a:chOff x="3891" y="3408"/>
            <a:chExt cx="258" cy="225"/>
          </a:xfrm>
        </p:grpSpPr>
        <p:grpSp>
          <p:nvGrpSpPr>
            <p:cNvPr id="5177" name="Group 105"/>
            <p:cNvGrpSpPr>
              <a:grpSpLocks/>
            </p:cNvGrpSpPr>
            <p:nvPr/>
          </p:nvGrpSpPr>
          <p:grpSpPr bwMode="auto">
            <a:xfrm>
              <a:off x="3891" y="3459"/>
              <a:ext cx="258" cy="174"/>
              <a:chOff x="3891" y="3459"/>
              <a:chExt cx="258" cy="174"/>
            </a:xfrm>
          </p:grpSpPr>
          <p:sp>
            <p:nvSpPr>
              <p:cNvPr id="5304" name="Rectangle 106"/>
              <p:cNvSpPr>
                <a:spLocks noChangeArrowheads="1"/>
              </p:cNvSpPr>
              <p:nvPr/>
            </p:nvSpPr>
            <p:spPr bwMode="auto">
              <a:xfrm>
                <a:off x="3891" y="3459"/>
                <a:ext cx="258" cy="174"/>
              </a:xfrm>
              <a:prstGeom prst="rect">
                <a:avLst/>
              </a:prstGeom>
              <a:solidFill>
                <a:srgbClr val="CC00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" name="Line 107"/>
              <p:cNvSpPr>
                <a:spLocks noChangeShapeType="1"/>
              </p:cNvSpPr>
              <p:nvPr/>
            </p:nvSpPr>
            <p:spPr bwMode="auto">
              <a:xfrm>
                <a:off x="4020" y="3459"/>
                <a:ext cx="0" cy="1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6" name="Line 108"/>
              <p:cNvSpPr>
                <a:spLocks noChangeShapeType="1"/>
              </p:cNvSpPr>
              <p:nvPr/>
            </p:nvSpPr>
            <p:spPr bwMode="auto">
              <a:xfrm>
                <a:off x="3894" y="3546"/>
                <a:ext cx="2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78" name="Group 109"/>
            <p:cNvGrpSpPr>
              <a:grpSpLocks/>
            </p:cNvGrpSpPr>
            <p:nvPr/>
          </p:nvGrpSpPr>
          <p:grpSpPr bwMode="auto">
            <a:xfrm>
              <a:off x="3965" y="3408"/>
              <a:ext cx="111" cy="27"/>
              <a:chOff x="3240" y="2073"/>
              <a:chExt cx="111" cy="27"/>
            </a:xfrm>
          </p:grpSpPr>
          <p:sp>
            <p:nvSpPr>
              <p:cNvPr id="5301" name="Oval 110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2" name="Oval 111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" name="Oval 112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89" name="Group 117"/>
          <p:cNvGrpSpPr>
            <a:grpSpLocks/>
          </p:cNvGrpSpPr>
          <p:nvPr/>
        </p:nvGrpSpPr>
        <p:grpSpPr bwMode="auto">
          <a:xfrm>
            <a:off x="4364940" y="2878627"/>
            <a:ext cx="411162" cy="357187"/>
            <a:chOff x="4362" y="3084"/>
            <a:chExt cx="259" cy="225"/>
          </a:xfrm>
        </p:grpSpPr>
        <p:grpSp>
          <p:nvGrpSpPr>
            <p:cNvPr id="5190" name="Group 118"/>
            <p:cNvGrpSpPr>
              <a:grpSpLocks/>
            </p:cNvGrpSpPr>
            <p:nvPr/>
          </p:nvGrpSpPr>
          <p:grpSpPr bwMode="auto">
            <a:xfrm>
              <a:off x="4362" y="3132"/>
              <a:ext cx="259" cy="177"/>
              <a:chOff x="4362" y="3132"/>
              <a:chExt cx="259" cy="177"/>
            </a:xfrm>
          </p:grpSpPr>
          <p:sp>
            <p:nvSpPr>
              <p:cNvPr id="5293" name="Rectangle 119"/>
              <p:cNvSpPr>
                <a:spLocks noChangeArrowheads="1"/>
              </p:cNvSpPr>
              <p:nvPr/>
            </p:nvSpPr>
            <p:spPr bwMode="auto">
              <a:xfrm>
                <a:off x="4363" y="3134"/>
                <a:ext cx="258" cy="17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4" name="Freeform 120"/>
              <p:cNvSpPr>
                <a:spLocks/>
              </p:cNvSpPr>
              <p:nvPr/>
            </p:nvSpPr>
            <p:spPr bwMode="auto">
              <a:xfrm>
                <a:off x="4362" y="3132"/>
                <a:ext cx="258" cy="177"/>
              </a:xfrm>
              <a:custGeom>
                <a:avLst/>
                <a:gdLst>
                  <a:gd name="T0" fmla="*/ 0 w 258"/>
                  <a:gd name="T1" fmla="*/ 3 h 177"/>
                  <a:gd name="T2" fmla="*/ 0 w 258"/>
                  <a:gd name="T3" fmla="*/ 177 h 177"/>
                  <a:gd name="T4" fmla="*/ 258 w 258"/>
                  <a:gd name="T5" fmla="*/ 0 h 177"/>
                  <a:gd name="T6" fmla="*/ 0 w 258"/>
                  <a:gd name="T7" fmla="*/ 3 h 1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177"/>
                  <a:gd name="T14" fmla="*/ 258 w 258"/>
                  <a:gd name="T15" fmla="*/ 177 h 1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177">
                    <a:moveTo>
                      <a:pt x="0" y="3"/>
                    </a:moveTo>
                    <a:lnTo>
                      <a:pt x="0" y="177"/>
                    </a:lnTo>
                    <a:lnTo>
                      <a:pt x="25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94" name="Group 121"/>
            <p:cNvGrpSpPr>
              <a:grpSpLocks/>
            </p:cNvGrpSpPr>
            <p:nvPr/>
          </p:nvGrpSpPr>
          <p:grpSpPr bwMode="auto">
            <a:xfrm>
              <a:off x="4436" y="3084"/>
              <a:ext cx="111" cy="27"/>
              <a:chOff x="3240" y="2073"/>
              <a:chExt cx="111" cy="27"/>
            </a:xfrm>
          </p:grpSpPr>
          <p:sp>
            <p:nvSpPr>
              <p:cNvPr id="5290" name="Oval 122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1" name="Oval 123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2" name="Oval 124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04" name="Group 129"/>
          <p:cNvGrpSpPr>
            <a:grpSpLocks/>
          </p:cNvGrpSpPr>
          <p:nvPr/>
        </p:nvGrpSpPr>
        <p:grpSpPr bwMode="auto">
          <a:xfrm>
            <a:off x="8004175" y="2911418"/>
            <a:ext cx="409575" cy="363537"/>
            <a:chOff x="1725" y="3271"/>
            <a:chExt cx="258" cy="229"/>
          </a:xfrm>
        </p:grpSpPr>
        <p:grpSp>
          <p:nvGrpSpPr>
            <p:cNvPr id="5205" name="Group 130"/>
            <p:cNvGrpSpPr>
              <a:grpSpLocks/>
            </p:cNvGrpSpPr>
            <p:nvPr/>
          </p:nvGrpSpPr>
          <p:grpSpPr bwMode="auto">
            <a:xfrm>
              <a:off x="1725" y="3326"/>
              <a:ext cx="258" cy="174"/>
              <a:chOff x="1725" y="3326"/>
              <a:chExt cx="258" cy="174"/>
            </a:xfrm>
          </p:grpSpPr>
          <p:sp>
            <p:nvSpPr>
              <p:cNvPr id="5276" name="Rectangle 131"/>
              <p:cNvSpPr>
                <a:spLocks noChangeArrowheads="1"/>
              </p:cNvSpPr>
              <p:nvPr/>
            </p:nvSpPr>
            <p:spPr bwMode="auto">
              <a:xfrm>
                <a:off x="1725" y="3326"/>
                <a:ext cx="258" cy="17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7" name="Oval 132"/>
              <p:cNvSpPr>
                <a:spLocks noChangeArrowheads="1"/>
              </p:cNvSpPr>
              <p:nvPr/>
            </p:nvSpPr>
            <p:spPr bwMode="auto">
              <a:xfrm>
                <a:off x="1752" y="3389"/>
                <a:ext cx="45" cy="4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8" name="Line 133"/>
              <p:cNvSpPr>
                <a:spLocks noChangeShapeType="1"/>
              </p:cNvSpPr>
              <p:nvPr/>
            </p:nvSpPr>
            <p:spPr bwMode="auto">
              <a:xfrm>
                <a:off x="1797" y="3408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9" name="Line 134"/>
              <p:cNvSpPr>
                <a:spLocks noChangeShapeType="1"/>
              </p:cNvSpPr>
              <p:nvPr/>
            </p:nvSpPr>
            <p:spPr bwMode="auto">
              <a:xfrm>
                <a:off x="1914" y="3375"/>
                <a:ext cx="36" cy="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0" name="Line 135"/>
              <p:cNvSpPr>
                <a:spLocks noChangeShapeType="1"/>
              </p:cNvSpPr>
              <p:nvPr/>
            </p:nvSpPr>
            <p:spPr bwMode="auto">
              <a:xfrm flipV="1">
                <a:off x="1914" y="3408"/>
                <a:ext cx="36" cy="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1" name="Line 136"/>
              <p:cNvSpPr>
                <a:spLocks noChangeShapeType="1"/>
              </p:cNvSpPr>
              <p:nvPr/>
            </p:nvSpPr>
            <p:spPr bwMode="auto">
              <a:xfrm>
                <a:off x="1824" y="3384"/>
                <a:ext cx="0" cy="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2" name="Line 137"/>
              <p:cNvSpPr>
                <a:spLocks noChangeShapeType="1"/>
              </p:cNvSpPr>
              <p:nvPr/>
            </p:nvSpPr>
            <p:spPr bwMode="auto">
              <a:xfrm>
                <a:off x="1851" y="3384"/>
                <a:ext cx="0" cy="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3" name="Line 138"/>
              <p:cNvSpPr>
                <a:spLocks noChangeShapeType="1"/>
              </p:cNvSpPr>
              <p:nvPr/>
            </p:nvSpPr>
            <p:spPr bwMode="auto">
              <a:xfrm>
                <a:off x="1878" y="3384"/>
                <a:ext cx="0" cy="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09" name="Group 139"/>
            <p:cNvGrpSpPr>
              <a:grpSpLocks/>
            </p:cNvGrpSpPr>
            <p:nvPr/>
          </p:nvGrpSpPr>
          <p:grpSpPr bwMode="auto">
            <a:xfrm>
              <a:off x="1799" y="3271"/>
              <a:ext cx="111" cy="27"/>
              <a:chOff x="3240" y="2073"/>
              <a:chExt cx="111" cy="27"/>
            </a:xfrm>
          </p:grpSpPr>
          <p:sp>
            <p:nvSpPr>
              <p:cNvPr id="5273" name="Oval 140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4" name="Oval 141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" name="Oval 142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19" name="Group 147"/>
          <p:cNvGrpSpPr>
            <a:grpSpLocks/>
          </p:cNvGrpSpPr>
          <p:nvPr/>
        </p:nvGrpSpPr>
        <p:grpSpPr bwMode="auto">
          <a:xfrm>
            <a:off x="704850" y="3398837"/>
            <a:ext cx="411163" cy="352425"/>
            <a:chOff x="942" y="2433"/>
            <a:chExt cx="259" cy="222"/>
          </a:xfrm>
        </p:grpSpPr>
        <p:grpSp>
          <p:nvGrpSpPr>
            <p:cNvPr id="5220" name="Group 148"/>
            <p:cNvGrpSpPr>
              <a:grpSpLocks/>
            </p:cNvGrpSpPr>
            <p:nvPr/>
          </p:nvGrpSpPr>
          <p:grpSpPr bwMode="auto">
            <a:xfrm>
              <a:off x="942" y="2481"/>
              <a:ext cx="259" cy="174"/>
              <a:chOff x="942" y="2481"/>
              <a:chExt cx="259" cy="174"/>
            </a:xfrm>
          </p:grpSpPr>
          <p:grpSp>
            <p:nvGrpSpPr>
              <p:cNvPr id="5224" name="Group 149"/>
              <p:cNvGrpSpPr>
                <a:grpSpLocks/>
              </p:cNvGrpSpPr>
              <p:nvPr/>
            </p:nvGrpSpPr>
            <p:grpSpPr bwMode="auto">
              <a:xfrm>
                <a:off x="943" y="2481"/>
                <a:ext cx="258" cy="174"/>
                <a:chOff x="2379" y="1629"/>
                <a:chExt cx="258" cy="174"/>
              </a:xfrm>
            </p:grpSpPr>
            <p:sp>
              <p:nvSpPr>
                <p:cNvPr id="5265" name="Rectangle 150"/>
                <p:cNvSpPr>
                  <a:spLocks noChangeArrowheads="1"/>
                </p:cNvSpPr>
                <p:nvPr/>
              </p:nvSpPr>
              <p:spPr bwMode="auto">
                <a:xfrm>
                  <a:off x="2379" y="1629"/>
                  <a:ext cx="258" cy="17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" name="Oval 151"/>
                <p:cNvSpPr>
                  <a:spLocks noChangeArrowheads="1"/>
                </p:cNvSpPr>
                <p:nvPr/>
              </p:nvSpPr>
              <p:spPr bwMode="auto">
                <a:xfrm>
                  <a:off x="2430" y="1680"/>
                  <a:ext cx="156" cy="7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62" name="Line 152"/>
              <p:cNvSpPr>
                <a:spLocks noChangeShapeType="1"/>
              </p:cNvSpPr>
              <p:nvPr/>
            </p:nvSpPr>
            <p:spPr bwMode="auto">
              <a:xfrm flipV="1">
                <a:off x="942" y="2484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3" name="Line 153"/>
              <p:cNvSpPr>
                <a:spLocks noChangeShapeType="1"/>
              </p:cNvSpPr>
              <p:nvPr/>
            </p:nvSpPr>
            <p:spPr bwMode="auto">
              <a:xfrm>
                <a:off x="945" y="2481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4" name="Line 154"/>
              <p:cNvSpPr>
                <a:spLocks noChangeShapeType="1"/>
              </p:cNvSpPr>
              <p:nvPr/>
            </p:nvSpPr>
            <p:spPr bwMode="auto">
              <a:xfrm>
                <a:off x="978" y="2484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30" name="Group 155"/>
            <p:cNvGrpSpPr>
              <a:grpSpLocks/>
            </p:cNvGrpSpPr>
            <p:nvPr/>
          </p:nvGrpSpPr>
          <p:grpSpPr bwMode="auto">
            <a:xfrm>
              <a:off x="1016" y="2433"/>
              <a:ext cx="111" cy="27"/>
              <a:chOff x="3240" y="2073"/>
              <a:chExt cx="111" cy="27"/>
            </a:xfrm>
          </p:grpSpPr>
          <p:sp>
            <p:nvSpPr>
              <p:cNvPr id="5258" name="Oval 156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59" name="Oval 157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60" name="Oval 158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35" name="Group 163"/>
          <p:cNvGrpSpPr>
            <a:grpSpLocks/>
          </p:cNvGrpSpPr>
          <p:nvPr/>
        </p:nvGrpSpPr>
        <p:grpSpPr bwMode="auto">
          <a:xfrm>
            <a:off x="2536825" y="2895600"/>
            <a:ext cx="409575" cy="350838"/>
            <a:chOff x="1550" y="2500"/>
            <a:chExt cx="258" cy="221"/>
          </a:xfrm>
        </p:grpSpPr>
        <p:grpSp>
          <p:nvGrpSpPr>
            <p:cNvPr id="5241" name="Group 164"/>
            <p:cNvGrpSpPr>
              <a:grpSpLocks/>
            </p:cNvGrpSpPr>
            <p:nvPr/>
          </p:nvGrpSpPr>
          <p:grpSpPr bwMode="auto">
            <a:xfrm>
              <a:off x="1550" y="2547"/>
              <a:ext cx="258" cy="174"/>
              <a:chOff x="2379" y="1629"/>
              <a:chExt cx="258" cy="174"/>
            </a:xfrm>
          </p:grpSpPr>
          <p:sp>
            <p:nvSpPr>
              <p:cNvPr id="5250" name="Rectangle 165"/>
              <p:cNvSpPr>
                <a:spLocks noChangeArrowheads="1"/>
              </p:cNvSpPr>
              <p:nvPr/>
            </p:nvSpPr>
            <p:spPr bwMode="auto">
              <a:xfrm>
                <a:off x="2379" y="1629"/>
                <a:ext cx="258" cy="17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51" name="Oval 166"/>
              <p:cNvSpPr>
                <a:spLocks noChangeArrowheads="1"/>
              </p:cNvSpPr>
              <p:nvPr/>
            </p:nvSpPr>
            <p:spPr bwMode="auto">
              <a:xfrm>
                <a:off x="2430" y="1680"/>
                <a:ext cx="156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42" name="Group 167"/>
            <p:cNvGrpSpPr>
              <a:grpSpLocks/>
            </p:cNvGrpSpPr>
            <p:nvPr/>
          </p:nvGrpSpPr>
          <p:grpSpPr bwMode="auto">
            <a:xfrm>
              <a:off x="1623" y="2500"/>
              <a:ext cx="111" cy="27"/>
              <a:chOff x="3240" y="2073"/>
              <a:chExt cx="111" cy="27"/>
            </a:xfrm>
          </p:grpSpPr>
          <p:sp>
            <p:nvSpPr>
              <p:cNvPr id="5247" name="Oval 168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8" name="Oval 169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9" name="Oval 170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41" name="Line 246"/>
          <p:cNvSpPr>
            <a:spLocks noChangeShapeType="1"/>
          </p:cNvSpPr>
          <p:nvPr/>
        </p:nvSpPr>
        <p:spPr bwMode="auto">
          <a:xfrm>
            <a:off x="901700" y="2105025"/>
            <a:ext cx="728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Line 247"/>
          <p:cNvSpPr>
            <a:spLocks noChangeShapeType="1"/>
          </p:cNvSpPr>
          <p:nvPr/>
        </p:nvSpPr>
        <p:spPr bwMode="auto">
          <a:xfrm>
            <a:off x="4559300" y="1866900"/>
            <a:ext cx="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Line 248"/>
          <p:cNvSpPr>
            <a:spLocks noChangeShapeType="1"/>
          </p:cNvSpPr>
          <p:nvPr/>
        </p:nvSpPr>
        <p:spPr bwMode="auto">
          <a:xfrm>
            <a:off x="901700" y="2105025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4" name="Line 249"/>
          <p:cNvSpPr>
            <a:spLocks noChangeShapeType="1"/>
          </p:cNvSpPr>
          <p:nvPr/>
        </p:nvSpPr>
        <p:spPr bwMode="auto">
          <a:xfrm>
            <a:off x="2743200" y="2105025"/>
            <a:ext cx="0" cy="7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5" name="Line 250"/>
          <p:cNvSpPr>
            <a:spLocks noChangeShapeType="1"/>
          </p:cNvSpPr>
          <p:nvPr/>
        </p:nvSpPr>
        <p:spPr bwMode="auto">
          <a:xfrm>
            <a:off x="6375400" y="2105025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6" name="Line 251"/>
          <p:cNvSpPr>
            <a:spLocks noChangeShapeType="1"/>
          </p:cNvSpPr>
          <p:nvPr/>
        </p:nvSpPr>
        <p:spPr bwMode="auto">
          <a:xfrm>
            <a:off x="8191500" y="2105025"/>
            <a:ext cx="0" cy="7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358" name="Group 267"/>
          <p:cNvGrpSpPr>
            <a:grpSpLocks/>
          </p:cNvGrpSpPr>
          <p:nvPr/>
        </p:nvGrpSpPr>
        <p:grpSpPr bwMode="auto">
          <a:xfrm>
            <a:off x="8035922" y="3886200"/>
            <a:ext cx="412750" cy="363538"/>
            <a:chOff x="3926" y="1914"/>
            <a:chExt cx="260" cy="229"/>
          </a:xfrm>
        </p:grpSpPr>
        <p:sp>
          <p:nvSpPr>
            <p:cNvPr id="5151" name="Rectangle 268"/>
            <p:cNvSpPr>
              <a:spLocks noChangeArrowheads="1"/>
            </p:cNvSpPr>
            <p:nvPr/>
          </p:nvSpPr>
          <p:spPr bwMode="auto">
            <a:xfrm>
              <a:off x="3928" y="1969"/>
              <a:ext cx="258" cy="1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59" name="Group 269"/>
            <p:cNvGrpSpPr>
              <a:grpSpLocks/>
            </p:cNvGrpSpPr>
            <p:nvPr/>
          </p:nvGrpSpPr>
          <p:grpSpPr bwMode="auto">
            <a:xfrm>
              <a:off x="3994" y="1914"/>
              <a:ext cx="111" cy="27"/>
              <a:chOff x="3240" y="2073"/>
              <a:chExt cx="111" cy="27"/>
            </a:xfrm>
          </p:grpSpPr>
          <p:sp>
            <p:nvSpPr>
              <p:cNvPr id="5157" name="Oval 270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8" name="Oval 271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9" name="Oval 272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54" name="Text Box 276"/>
            <p:cNvSpPr txBox="1">
              <a:spLocks noChangeArrowheads="1"/>
            </p:cNvSpPr>
            <p:nvPr/>
          </p:nvSpPr>
          <p:spPr bwMode="auto">
            <a:xfrm>
              <a:off x="3926" y="1986"/>
              <a:ext cx="25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/>
                <a:t>SPT</a:t>
              </a:r>
            </a:p>
          </p:txBody>
        </p:sp>
      </p:grpSp>
      <p:sp>
        <p:nvSpPr>
          <p:cNvPr id="5150" name="Text Box 278"/>
          <p:cNvSpPr txBox="1">
            <a:spLocks noChangeArrowheads="1"/>
          </p:cNvSpPr>
          <p:nvPr/>
        </p:nvSpPr>
        <p:spPr bwMode="auto">
          <a:xfrm>
            <a:off x="2590801" y="5334000"/>
            <a:ext cx="2057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14 x M1A1s </a:t>
            </a:r>
          </a:p>
          <a:p>
            <a:r>
              <a:rPr lang="en-US" b="1"/>
              <a:t>16 x M2A2s</a:t>
            </a:r>
          </a:p>
          <a:p>
            <a:r>
              <a:rPr lang="en-US" b="1"/>
              <a:t>8 x Rifle Squads</a:t>
            </a:r>
          </a:p>
        </p:txBody>
      </p:sp>
      <p:sp>
        <p:nvSpPr>
          <p:cNvPr id="279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/>
              <a:t>Task Organization TF 2-2 IN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</a:t>
            </a:r>
            <a:endParaRPr lang="en-US" sz="1400" b="1" dirty="0"/>
          </a:p>
        </p:txBody>
      </p:sp>
      <p:sp>
        <p:nvSpPr>
          <p:cNvPr id="297" name="Text Box 101"/>
          <p:cNvSpPr txBox="1">
            <a:spLocks noChangeArrowheads="1"/>
          </p:cNvSpPr>
          <p:nvPr/>
        </p:nvSpPr>
        <p:spPr bwMode="auto">
          <a:xfrm>
            <a:off x="1752600" y="4648200"/>
            <a:ext cx="18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900" b="1">
              <a:solidFill>
                <a:schemeClr val="tx2"/>
              </a:solidFill>
              <a:cs typeface="Arial" charset="0"/>
            </a:endParaRPr>
          </a:p>
        </p:txBody>
      </p:sp>
      <p:grpSp>
        <p:nvGrpSpPr>
          <p:cNvPr id="299" name="Group 298"/>
          <p:cNvGrpSpPr/>
          <p:nvPr/>
        </p:nvGrpSpPr>
        <p:grpSpPr>
          <a:xfrm>
            <a:off x="692754" y="4343400"/>
            <a:ext cx="409575" cy="350837"/>
            <a:chOff x="1143000" y="4343400"/>
            <a:chExt cx="409575" cy="350837"/>
          </a:xfrm>
        </p:grpSpPr>
        <p:grpSp>
          <p:nvGrpSpPr>
            <p:cNvPr id="288" name="Group 76"/>
            <p:cNvGrpSpPr>
              <a:grpSpLocks/>
            </p:cNvGrpSpPr>
            <p:nvPr/>
          </p:nvGrpSpPr>
          <p:grpSpPr bwMode="auto">
            <a:xfrm>
              <a:off x="1143000" y="4343400"/>
              <a:ext cx="409575" cy="350837"/>
              <a:chOff x="1550" y="2500"/>
              <a:chExt cx="258" cy="221"/>
            </a:xfrm>
          </p:grpSpPr>
          <p:sp>
            <p:nvSpPr>
              <p:cNvPr id="294" name="Rectangle 78"/>
              <p:cNvSpPr>
                <a:spLocks noChangeArrowheads="1"/>
              </p:cNvSpPr>
              <p:nvPr/>
            </p:nvSpPr>
            <p:spPr bwMode="auto">
              <a:xfrm>
                <a:off x="1550" y="2547"/>
                <a:ext cx="258" cy="174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90" name="Group 80"/>
              <p:cNvGrpSpPr>
                <a:grpSpLocks/>
              </p:cNvGrpSpPr>
              <p:nvPr/>
            </p:nvGrpSpPr>
            <p:grpSpPr bwMode="auto">
              <a:xfrm>
                <a:off x="1623" y="2500"/>
                <a:ext cx="111" cy="27"/>
                <a:chOff x="3240" y="2073"/>
                <a:chExt cx="111" cy="27"/>
              </a:xfrm>
            </p:grpSpPr>
            <p:sp>
              <p:nvSpPr>
                <p:cNvPr id="29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2" name="Oval 82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3" name="Oval 83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98" name="Rectangle 102"/>
            <p:cNvSpPr>
              <a:spLocks noChangeArrowheads="1"/>
            </p:cNvSpPr>
            <p:nvPr/>
          </p:nvSpPr>
          <p:spPr bwMode="auto">
            <a:xfrm>
              <a:off x="1215723" y="4454076"/>
              <a:ext cx="271462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sz="2400" b="1">
                  <a:cs typeface="Arial" charset="0"/>
                </a:rPr>
                <a:t>E</a:t>
              </a:r>
            </a:p>
          </p:txBody>
        </p:sp>
      </p:grpSp>
      <p:grpSp>
        <p:nvGrpSpPr>
          <p:cNvPr id="302" name="Group 187"/>
          <p:cNvGrpSpPr>
            <a:grpSpLocks/>
          </p:cNvGrpSpPr>
          <p:nvPr/>
        </p:nvGrpSpPr>
        <p:grpSpPr bwMode="auto">
          <a:xfrm>
            <a:off x="2537263" y="3391711"/>
            <a:ext cx="409575" cy="352425"/>
            <a:chOff x="943" y="2433"/>
            <a:chExt cx="258" cy="222"/>
          </a:xfrm>
        </p:grpSpPr>
        <p:grpSp>
          <p:nvGrpSpPr>
            <p:cNvPr id="303" name="Group 188"/>
            <p:cNvGrpSpPr>
              <a:grpSpLocks/>
            </p:cNvGrpSpPr>
            <p:nvPr/>
          </p:nvGrpSpPr>
          <p:grpSpPr bwMode="auto">
            <a:xfrm>
              <a:off x="943" y="2481"/>
              <a:ext cx="258" cy="174"/>
              <a:chOff x="943" y="2481"/>
              <a:chExt cx="258" cy="174"/>
            </a:xfrm>
          </p:grpSpPr>
          <p:sp>
            <p:nvSpPr>
              <p:cNvPr id="312" name="Rectangle 190"/>
              <p:cNvSpPr>
                <a:spLocks noChangeArrowheads="1"/>
              </p:cNvSpPr>
              <p:nvPr/>
            </p:nvSpPr>
            <p:spPr bwMode="auto">
              <a:xfrm>
                <a:off x="943" y="2481"/>
                <a:ext cx="258" cy="17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Line 194"/>
              <p:cNvSpPr>
                <a:spLocks noChangeShapeType="1"/>
              </p:cNvSpPr>
              <p:nvPr/>
            </p:nvSpPr>
            <p:spPr bwMode="auto">
              <a:xfrm>
                <a:off x="1071" y="2484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4" name="Group 195"/>
            <p:cNvGrpSpPr>
              <a:grpSpLocks/>
            </p:cNvGrpSpPr>
            <p:nvPr/>
          </p:nvGrpSpPr>
          <p:grpSpPr bwMode="auto">
            <a:xfrm>
              <a:off x="1016" y="2433"/>
              <a:ext cx="111" cy="27"/>
              <a:chOff x="3240" y="2073"/>
              <a:chExt cx="111" cy="27"/>
            </a:xfrm>
          </p:grpSpPr>
          <p:sp>
            <p:nvSpPr>
              <p:cNvPr id="305" name="Oval 196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Oval 197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" name="Oval 198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4" name="Group 187"/>
          <p:cNvGrpSpPr>
            <a:grpSpLocks/>
          </p:cNvGrpSpPr>
          <p:nvPr/>
        </p:nvGrpSpPr>
        <p:grpSpPr bwMode="auto">
          <a:xfrm>
            <a:off x="2535677" y="4335294"/>
            <a:ext cx="411163" cy="352425"/>
            <a:chOff x="942" y="2433"/>
            <a:chExt cx="259" cy="222"/>
          </a:xfrm>
        </p:grpSpPr>
        <p:grpSp>
          <p:nvGrpSpPr>
            <p:cNvPr id="315" name="Group 188"/>
            <p:cNvGrpSpPr>
              <a:grpSpLocks/>
            </p:cNvGrpSpPr>
            <p:nvPr/>
          </p:nvGrpSpPr>
          <p:grpSpPr bwMode="auto">
            <a:xfrm>
              <a:off x="942" y="2481"/>
              <a:ext cx="259" cy="174"/>
              <a:chOff x="942" y="2481"/>
              <a:chExt cx="259" cy="174"/>
            </a:xfrm>
          </p:grpSpPr>
          <p:grpSp>
            <p:nvGrpSpPr>
              <p:cNvPr id="319" name="Group 189"/>
              <p:cNvGrpSpPr>
                <a:grpSpLocks/>
              </p:cNvGrpSpPr>
              <p:nvPr/>
            </p:nvGrpSpPr>
            <p:grpSpPr bwMode="auto">
              <a:xfrm>
                <a:off x="943" y="2481"/>
                <a:ext cx="258" cy="174"/>
                <a:chOff x="2379" y="1629"/>
                <a:chExt cx="258" cy="174"/>
              </a:xfrm>
            </p:grpSpPr>
            <p:sp>
              <p:nvSpPr>
                <p:cNvPr id="323" name="Rectangle 190"/>
                <p:cNvSpPr>
                  <a:spLocks noChangeArrowheads="1"/>
                </p:cNvSpPr>
                <p:nvPr/>
              </p:nvSpPr>
              <p:spPr bwMode="auto">
                <a:xfrm>
                  <a:off x="2379" y="1629"/>
                  <a:ext cx="258" cy="17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Oval 191"/>
                <p:cNvSpPr>
                  <a:spLocks noChangeArrowheads="1"/>
                </p:cNvSpPr>
                <p:nvPr/>
              </p:nvSpPr>
              <p:spPr bwMode="auto">
                <a:xfrm>
                  <a:off x="2430" y="1680"/>
                  <a:ext cx="156" cy="7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0" name="Line 192"/>
              <p:cNvSpPr>
                <a:spLocks noChangeShapeType="1"/>
              </p:cNvSpPr>
              <p:nvPr/>
            </p:nvSpPr>
            <p:spPr bwMode="auto">
              <a:xfrm flipV="1">
                <a:off x="942" y="2484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Line 193"/>
              <p:cNvSpPr>
                <a:spLocks noChangeShapeType="1"/>
              </p:cNvSpPr>
              <p:nvPr/>
            </p:nvSpPr>
            <p:spPr bwMode="auto">
              <a:xfrm>
                <a:off x="945" y="2481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Line 194"/>
              <p:cNvSpPr>
                <a:spLocks noChangeShapeType="1"/>
              </p:cNvSpPr>
              <p:nvPr/>
            </p:nvSpPr>
            <p:spPr bwMode="auto">
              <a:xfrm>
                <a:off x="978" y="2484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6" name="Group 195"/>
            <p:cNvGrpSpPr>
              <a:grpSpLocks/>
            </p:cNvGrpSpPr>
            <p:nvPr/>
          </p:nvGrpSpPr>
          <p:grpSpPr bwMode="auto">
            <a:xfrm>
              <a:off x="1034" y="2433"/>
              <a:ext cx="71" cy="27"/>
              <a:chOff x="3258" y="2073"/>
              <a:chExt cx="71" cy="27"/>
            </a:xfrm>
          </p:grpSpPr>
          <p:sp>
            <p:nvSpPr>
              <p:cNvPr id="317" name="Oval 196"/>
              <p:cNvSpPr>
                <a:spLocks noChangeArrowheads="1"/>
              </p:cNvSpPr>
              <p:nvPr/>
            </p:nvSpPr>
            <p:spPr bwMode="auto">
              <a:xfrm>
                <a:off x="3258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" name="Oval 198"/>
              <p:cNvSpPr>
                <a:spLocks noChangeArrowheads="1"/>
              </p:cNvSpPr>
              <p:nvPr/>
            </p:nvSpPr>
            <p:spPr bwMode="auto">
              <a:xfrm>
                <a:off x="330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25" name="Group 187"/>
          <p:cNvGrpSpPr>
            <a:grpSpLocks/>
          </p:cNvGrpSpPr>
          <p:nvPr/>
        </p:nvGrpSpPr>
        <p:grpSpPr bwMode="auto">
          <a:xfrm>
            <a:off x="4953000" y="4280261"/>
            <a:ext cx="411163" cy="352425"/>
            <a:chOff x="942" y="2433"/>
            <a:chExt cx="259" cy="222"/>
          </a:xfrm>
        </p:grpSpPr>
        <p:grpSp>
          <p:nvGrpSpPr>
            <p:cNvPr id="326" name="Group 188"/>
            <p:cNvGrpSpPr>
              <a:grpSpLocks/>
            </p:cNvGrpSpPr>
            <p:nvPr/>
          </p:nvGrpSpPr>
          <p:grpSpPr bwMode="auto">
            <a:xfrm>
              <a:off x="942" y="2481"/>
              <a:ext cx="259" cy="174"/>
              <a:chOff x="942" y="2481"/>
              <a:chExt cx="259" cy="174"/>
            </a:xfrm>
          </p:grpSpPr>
          <p:grpSp>
            <p:nvGrpSpPr>
              <p:cNvPr id="330" name="Group 189"/>
              <p:cNvGrpSpPr>
                <a:grpSpLocks/>
              </p:cNvGrpSpPr>
              <p:nvPr/>
            </p:nvGrpSpPr>
            <p:grpSpPr bwMode="auto">
              <a:xfrm>
                <a:off x="943" y="2481"/>
                <a:ext cx="258" cy="174"/>
                <a:chOff x="2379" y="1629"/>
                <a:chExt cx="258" cy="174"/>
              </a:xfrm>
            </p:grpSpPr>
            <p:sp>
              <p:nvSpPr>
                <p:cNvPr id="334" name="Rectangle 190"/>
                <p:cNvSpPr>
                  <a:spLocks noChangeArrowheads="1"/>
                </p:cNvSpPr>
                <p:nvPr/>
              </p:nvSpPr>
              <p:spPr bwMode="auto">
                <a:xfrm>
                  <a:off x="2379" y="1629"/>
                  <a:ext cx="258" cy="17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Oval 191"/>
                <p:cNvSpPr>
                  <a:spLocks noChangeArrowheads="1"/>
                </p:cNvSpPr>
                <p:nvPr/>
              </p:nvSpPr>
              <p:spPr bwMode="auto">
                <a:xfrm>
                  <a:off x="2430" y="1680"/>
                  <a:ext cx="156" cy="7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1" name="Line 192"/>
              <p:cNvSpPr>
                <a:spLocks noChangeShapeType="1"/>
              </p:cNvSpPr>
              <p:nvPr/>
            </p:nvSpPr>
            <p:spPr bwMode="auto">
              <a:xfrm flipV="1">
                <a:off x="942" y="2484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Line 193"/>
              <p:cNvSpPr>
                <a:spLocks noChangeShapeType="1"/>
              </p:cNvSpPr>
              <p:nvPr/>
            </p:nvSpPr>
            <p:spPr bwMode="auto">
              <a:xfrm>
                <a:off x="945" y="2481"/>
                <a:ext cx="252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194"/>
              <p:cNvSpPr>
                <a:spLocks noChangeShapeType="1"/>
              </p:cNvSpPr>
              <p:nvPr/>
            </p:nvSpPr>
            <p:spPr bwMode="auto">
              <a:xfrm>
                <a:off x="978" y="2484"/>
                <a:ext cx="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7" name="Group 195"/>
            <p:cNvGrpSpPr>
              <a:grpSpLocks/>
            </p:cNvGrpSpPr>
            <p:nvPr/>
          </p:nvGrpSpPr>
          <p:grpSpPr bwMode="auto">
            <a:xfrm>
              <a:off x="1031" y="2433"/>
              <a:ext cx="68" cy="27"/>
              <a:chOff x="3255" y="2073"/>
              <a:chExt cx="68" cy="27"/>
            </a:xfrm>
          </p:grpSpPr>
          <p:sp>
            <p:nvSpPr>
              <p:cNvPr id="328" name="Oval 196"/>
              <p:cNvSpPr>
                <a:spLocks noChangeArrowheads="1"/>
              </p:cNvSpPr>
              <p:nvPr/>
            </p:nvSpPr>
            <p:spPr bwMode="auto">
              <a:xfrm>
                <a:off x="3255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" name="Oval 198"/>
              <p:cNvSpPr>
                <a:spLocks noChangeArrowheads="1"/>
              </p:cNvSpPr>
              <p:nvPr/>
            </p:nvSpPr>
            <p:spPr bwMode="auto">
              <a:xfrm>
                <a:off x="3296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36" name="Group 76"/>
          <p:cNvGrpSpPr>
            <a:grpSpLocks/>
          </p:cNvGrpSpPr>
          <p:nvPr/>
        </p:nvGrpSpPr>
        <p:grpSpPr bwMode="auto">
          <a:xfrm>
            <a:off x="2537298" y="3868366"/>
            <a:ext cx="409575" cy="350837"/>
            <a:chOff x="1550" y="2500"/>
            <a:chExt cx="258" cy="221"/>
          </a:xfrm>
        </p:grpSpPr>
        <p:grpSp>
          <p:nvGrpSpPr>
            <p:cNvPr id="337" name="Group 77"/>
            <p:cNvGrpSpPr>
              <a:grpSpLocks/>
            </p:cNvGrpSpPr>
            <p:nvPr/>
          </p:nvGrpSpPr>
          <p:grpSpPr bwMode="auto">
            <a:xfrm>
              <a:off x="1550" y="2547"/>
              <a:ext cx="258" cy="174"/>
              <a:chOff x="2379" y="1629"/>
              <a:chExt cx="258" cy="174"/>
            </a:xfrm>
          </p:grpSpPr>
          <p:sp>
            <p:nvSpPr>
              <p:cNvPr id="342" name="Rectangle 78"/>
              <p:cNvSpPr>
                <a:spLocks noChangeArrowheads="1"/>
              </p:cNvSpPr>
              <p:nvPr/>
            </p:nvSpPr>
            <p:spPr bwMode="auto">
              <a:xfrm>
                <a:off x="2379" y="1629"/>
                <a:ext cx="258" cy="17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" name="Oval 79"/>
              <p:cNvSpPr>
                <a:spLocks noChangeArrowheads="1"/>
              </p:cNvSpPr>
              <p:nvPr/>
            </p:nvSpPr>
            <p:spPr bwMode="auto">
              <a:xfrm>
                <a:off x="2430" y="1680"/>
                <a:ext cx="156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" name="Group 80"/>
            <p:cNvGrpSpPr>
              <a:grpSpLocks/>
            </p:cNvGrpSpPr>
            <p:nvPr/>
          </p:nvGrpSpPr>
          <p:grpSpPr bwMode="auto">
            <a:xfrm>
              <a:off x="1638" y="2500"/>
              <a:ext cx="81" cy="27"/>
              <a:chOff x="3255" y="2073"/>
              <a:chExt cx="81" cy="27"/>
            </a:xfrm>
          </p:grpSpPr>
          <p:sp>
            <p:nvSpPr>
              <p:cNvPr id="339" name="Oval 81"/>
              <p:cNvSpPr>
                <a:spLocks noChangeArrowheads="1"/>
              </p:cNvSpPr>
              <p:nvPr/>
            </p:nvSpPr>
            <p:spPr bwMode="auto">
              <a:xfrm>
                <a:off x="3255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" name="Oval 83"/>
              <p:cNvSpPr>
                <a:spLocks noChangeArrowheads="1"/>
              </p:cNvSpPr>
              <p:nvPr/>
            </p:nvSpPr>
            <p:spPr bwMode="auto">
              <a:xfrm>
                <a:off x="3309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46" name="Group 125"/>
          <p:cNvGrpSpPr>
            <a:grpSpLocks/>
          </p:cNvGrpSpPr>
          <p:nvPr/>
        </p:nvGrpSpPr>
        <p:grpSpPr bwMode="auto">
          <a:xfrm>
            <a:off x="4084337" y="2616242"/>
            <a:ext cx="958851" cy="246061"/>
            <a:chOff x="63" y="2964"/>
            <a:chExt cx="604" cy="155"/>
          </a:xfrm>
        </p:grpSpPr>
        <p:sp>
          <p:nvSpPr>
            <p:cNvPr id="347" name="Text Box 126"/>
            <p:cNvSpPr txBox="1">
              <a:spLocks noChangeArrowheads="1"/>
            </p:cNvSpPr>
            <p:nvPr/>
          </p:nvSpPr>
          <p:spPr bwMode="auto">
            <a:xfrm>
              <a:off x="63" y="2964"/>
              <a:ext cx="1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/>
                <a:t>F</a:t>
              </a:r>
            </a:p>
          </p:txBody>
        </p:sp>
        <p:sp>
          <p:nvSpPr>
            <p:cNvPr id="348" name="Text Box 127"/>
            <p:cNvSpPr txBox="1">
              <a:spLocks noChangeArrowheads="1"/>
            </p:cNvSpPr>
            <p:nvPr/>
          </p:nvSpPr>
          <p:spPr bwMode="auto">
            <a:xfrm>
              <a:off x="506" y="2964"/>
              <a:ext cx="16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4</a:t>
              </a:r>
            </a:p>
          </p:txBody>
        </p:sp>
      </p:grpSp>
      <p:sp>
        <p:nvSpPr>
          <p:cNvPr id="357" name="Rectangle 23"/>
          <p:cNvSpPr>
            <a:spLocks noChangeArrowheads="1"/>
          </p:cNvSpPr>
          <p:nvPr/>
        </p:nvSpPr>
        <p:spPr bwMode="auto">
          <a:xfrm>
            <a:off x="4465511" y="2290334"/>
            <a:ext cx="200025" cy="1666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9" name="Group 118"/>
          <p:cNvGrpSpPr>
            <a:grpSpLocks/>
          </p:cNvGrpSpPr>
          <p:nvPr/>
        </p:nvGrpSpPr>
        <p:grpSpPr bwMode="auto">
          <a:xfrm>
            <a:off x="4300422" y="2438400"/>
            <a:ext cx="541706" cy="358588"/>
            <a:chOff x="4362" y="3132"/>
            <a:chExt cx="259" cy="177"/>
          </a:xfrm>
        </p:grpSpPr>
        <p:sp>
          <p:nvSpPr>
            <p:cNvPr id="354" name="Rectangle 119"/>
            <p:cNvSpPr>
              <a:spLocks noChangeArrowheads="1"/>
            </p:cNvSpPr>
            <p:nvPr/>
          </p:nvSpPr>
          <p:spPr bwMode="auto">
            <a:xfrm>
              <a:off x="4363" y="3134"/>
              <a:ext cx="258" cy="1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120"/>
            <p:cNvSpPr>
              <a:spLocks/>
            </p:cNvSpPr>
            <p:nvPr/>
          </p:nvSpPr>
          <p:spPr bwMode="auto">
            <a:xfrm>
              <a:off x="4362" y="3132"/>
              <a:ext cx="258" cy="177"/>
            </a:xfrm>
            <a:custGeom>
              <a:avLst/>
              <a:gdLst>
                <a:gd name="T0" fmla="*/ 0 w 258"/>
                <a:gd name="T1" fmla="*/ 3 h 177"/>
                <a:gd name="T2" fmla="*/ 0 w 258"/>
                <a:gd name="T3" fmla="*/ 177 h 177"/>
                <a:gd name="T4" fmla="*/ 258 w 258"/>
                <a:gd name="T5" fmla="*/ 0 h 177"/>
                <a:gd name="T6" fmla="*/ 0 w 258"/>
                <a:gd name="T7" fmla="*/ 3 h 1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8"/>
                <a:gd name="T13" fmla="*/ 0 h 177"/>
                <a:gd name="T14" fmla="*/ 258 w 258"/>
                <a:gd name="T15" fmla="*/ 177 h 1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8" h="177">
                  <a:moveTo>
                    <a:pt x="0" y="3"/>
                  </a:moveTo>
                  <a:lnTo>
                    <a:pt x="0" y="177"/>
                  </a:lnTo>
                  <a:lnTo>
                    <a:pt x="25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" name="Text Box 22"/>
          <p:cNvSpPr txBox="1">
            <a:spLocks noChangeArrowheads="1"/>
          </p:cNvSpPr>
          <p:nvPr/>
        </p:nvSpPr>
        <p:spPr bwMode="auto">
          <a:xfrm>
            <a:off x="4457651" y="2277332"/>
            <a:ext cx="219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I</a:t>
            </a:r>
          </a:p>
        </p:txBody>
      </p:sp>
      <p:grpSp>
        <p:nvGrpSpPr>
          <p:cNvPr id="360" name="Group 117"/>
          <p:cNvGrpSpPr>
            <a:grpSpLocks/>
          </p:cNvGrpSpPr>
          <p:nvPr/>
        </p:nvGrpSpPr>
        <p:grpSpPr bwMode="auto">
          <a:xfrm>
            <a:off x="4365070" y="3380947"/>
            <a:ext cx="411162" cy="357187"/>
            <a:chOff x="4362" y="3084"/>
            <a:chExt cx="259" cy="225"/>
          </a:xfrm>
        </p:grpSpPr>
        <p:grpSp>
          <p:nvGrpSpPr>
            <p:cNvPr id="361" name="Group 118"/>
            <p:cNvGrpSpPr>
              <a:grpSpLocks/>
            </p:cNvGrpSpPr>
            <p:nvPr/>
          </p:nvGrpSpPr>
          <p:grpSpPr bwMode="auto">
            <a:xfrm>
              <a:off x="4362" y="3132"/>
              <a:ext cx="259" cy="177"/>
              <a:chOff x="4362" y="3132"/>
              <a:chExt cx="259" cy="177"/>
            </a:xfrm>
          </p:grpSpPr>
          <p:sp>
            <p:nvSpPr>
              <p:cNvPr id="366" name="Rectangle 119"/>
              <p:cNvSpPr>
                <a:spLocks noChangeArrowheads="1"/>
              </p:cNvSpPr>
              <p:nvPr/>
            </p:nvSpPr>
            <p:spPr bwMode="auto">
              <a:xfrm>
                <a:off x="4363" y="3134"/>
                <a:ext cx="258" cy="17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" name="Freeform 120"/>
              <p:cNvSpPr>
                <a:spLocks/>
              </p:cNvSpPr>
              <p:nvPr/>
            </p:nvSpPr>
            <p:spPr bwMode="auto">
              <a:xfrm>
                <a:off x="4362" y="3132"/>
                <a:ext cx="258" cy="177"/>
              </a:xfrm>
              <a:custGeom>
                <a:avLst/>
                <a:gdLst>
                  <a:gd name="T0" fmla="*/ 0 w 258"/>
                  <a:gd name="T1" fmla="*/ 3 h 177"/>
                  <a:gd name="T2" fmla="*/ 0 w 258"/>
                  <a:gd name="T3" fmla="*/ 177 h 177"/>
                  <a:gd name="T4" fmla="*/ 258 w 258"/>
                  <a:gd name="T5" fmla="*/ 0 h 177"/>
                  <a:gd name="T6" fmla="*/ 0 w 258"/>
                  <a:gd name="T7" fmla="*/ 3 h 1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177"/>
                  <a:gd name="T14" fmla="*/ 258 w 258"/>
                  <a:gd name="T15" fmla="*/ 177 h 1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177">
                    <a:moveTo>
                      <a:pt x="0" y="3"/>
                    </a:moveTo>
                    <a:lnTo>
                      <a:pt x="0" y="177"/>
                    </a:lnTo>
                    <a:lnTo>
                      <a:pt x="25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2" name="Group 121"/>
            <p:cNvGrpSpPr>
              <a:grpSpLocks/>
            </p:cNvGrpSpPr>
            <p:nvPr/>
          </p:nvGrpSpPr>
          <p:grpSpPr bwMode="auto">
            <a:xfrm>
              <a:off x="4436" y="3084"/>
              <a:ext cx="111" cy="27"/>
              <a:chOff x="3240" y="2073"/>
              <a:chExt cx="111" cy="27"/>
            </a:xfrm>
          </p:grpSpPr>
          <p:sp>
            <p:nvSpPr>
              <p:cNvPr id="363" name="Oval 122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" name="Oval 123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" name="Oval 124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68" name="Group 76"/>
          <p:cNvGrpSpPr>
            <a:grpSpLocks/>
          </p:cNvGrpSpPr>
          <p:nvPr/>
        </p:nvGrpSpPr>
        <p:grpSpPr bwMode="auto">
          <a:xfrm>
            <a:off x="4357255" y="4281055"/>
            <a:ext cx="409575" cy="350837"/>
            <a:chOff x="1550" y="2500"/>
            <a:chExt cx="258" cy="221"/>
          </a:xfrm>
        </p:grpSpPr>
        <p:grpSp>
          <p:nvGrpSpPr>
            <p:cNvPr id="369" name="Group 77"/>
            <p:cNvGrpSpPr>
              <a:grpSpLocks/>
            </p:cNvGrpSpPr>
            <p:nvPr/>
          </p:nvGrpSpPr>
          <p:grpSpPr bwMode="auto">
            <a:xfrm>
              <a:off x="1550" y="2547"/>
              <a:ext cx="258" cy="174"/>
              <a:chOff x="2379" y="1629"/>
              <a:chExt cx="258" cy="174"/>
            </a:xfrm>
          </p:grpSpPr>
          <p:sp>
            <p:nvSpPr>
              <p:cNvPr id="373" name="Rectangle 78"/>
              <p:cNvSpPr>
                <a:spLocks noChangeArrowheads="1"/>
              </p:cNvSpPr>
              <p:nvPr/>
            </p:nvSpPr>
            <p:spPr bwMode="auto">
              <a:xfrm>
                <a:off x="2379" y="1629"/>
                <a:ext cx="258" cy="17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4" name="Oval 79"/>
              <p:cNvSpPr>
                <a:spLocks noChangeArrowheads="1"/>
              </p:cNvSpPr>
              <p:nvPr/>
            </p:nvSpPr>
            <p:spPr bwMode="auto">
              <a:xfrm>
                <a:off x="2430" y="1680"/>
                <a:ext cx="156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0" name="Group 80"/>
            <p:cNvGrpSpPr>
              <a:grpSpLocks/>
            </p:cNvGrpSpPr>
            <p:nvPr/>
          </p:nvGrpSpPr>
          <p:grpSpPr bwMode="auto">
            <a:xfrm>
              <a:off x="1638" y="2500"/>
              <a:ext cx="81" cy="27"/>
              <a:chOff x="3255" y="2073"/>
              <a:chExt cx="81" cy="27"/>
            </a:xfrm>
          </p:grpSpPr>
          <p:sp>
            <p:nvSpPr>
              <p:cNvPr id="371" name="Oval 81"/>
              <p:cNvSpPr>
                <a:spLocks noChangeArrowheads="1"/>
              </p:cNvSpPr>
              <p:nvPr/>
            </p:nvSpPr>
            <p:spPr bwMode="auto">
              <a:xfrm>
                <a:off x="3255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" name="Oval 83"/>
              <p:cNvSpPr>
                <a:spLocks noChangeArrowheads="1"/>
              </p:cNvSpPr>
              <p:nvPr/>
            </p:nvSpPr>
            <p:spPr bwMode="auto">
              <a:xfrm>
                <a:off x="3309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87" name="Group 386"/>
          <p:cNvGrpSpPr/>
          <p:nvPr/>
        </p:nvGrpSpPr>
        <p:grpSpPr>
          <a:xfrm>
            <a:off x="3992736" y="3872345"/>
            <a:ext cx="1197530" cy="431042"/>
            <a:chOff x="4800600" y="2895600"/>
            <a:chExt cx="1197530" cy="431042"/>
          </a:xfrm>
        </p:grpSpPr>
        <p:grpSp>
          <p:nvGrpSpPr>
            <p:cNvPr id="375" name="Group 117"/>
            <p:cNvGrpSpPr>
              <a:grpSpLocks/>
            </p:cNvGrpSpPr>
            <p:nvPr/>
          </p:nvGrpSpPr>
          <p:grpSpPr bwMode="auto">
            <a:xfrm>
              <a:off x="5181600" y="2895600"/>
              <a:ext cx="411162" cy="357187"/>
              <a:chOff x="4362" y="3084"/>
              <a:chExt cx="259" cy="225"/>
            </a:xfrm>
          </p:grpSpPr>
          <p:grpSp>
            <p:nvGrpSpPr>
              <p:cNvPr id="376" name="Group 118"/>
              <p:cNvGrpSpPr>
                <a:grpSpLocks/>
              </p:cNvGrpSpPr>
              <p:nvPr/>
            </p:nvGrpSpPr>
            <p:grpSpPr bwMode="auto">
              <a:xfrm>
                <a:off x="4362" y="3132"/>
                <a:ext cx="259" cy="177"/>
                <a:chOff x="4362" y="3132"/>
                <a:chExt cx="259" cy="177"/>
              </a:xfrm>
            </p:grpSpPr>
            <p:sp>
              <p:nvSpPr>
                <p:cNvPr id="381" name="Rectangle 119"/>
                <p:cNvSpPr>
                  <a:spLocks noChangeArrowheads="1"/>
                </p:cNvSpPr>
                <p:nvPr/>
              </p:nvSpPr>
              <p:spPr bwMode="auto">
                <a:xfrm>
                  <a:off x="4363" y="3134"/>
                  <a:ext cx="258" cy="17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Freeform 120"/>
                <p:cNvSpPr>
                  <a:spLocks/>
                </p:cNvSpPr>
                <p:nvPr/>
              </p:nvSpPr>
              <p:spPr bwMode="auto">
                <a:xfrm>
                  <a:off x="4362" y="3132"/>
                  <a:ext cx="258" cy="177"/>
                </a:xfrm>
                <a:custGeom>
                  <a:avLst/>
                  <a:gdLst>
                    <a:gd name="T0" fmla="*/ 0 w 258"/>
                    <a:gd name="T1" fmla="*/ 3 h 177"/>
                    <a:gd name="T2" fmla="*/ 0 w 258"/>
                    <a:gd name="T3" fmla="*/ 177 h 177"/>
                    <a:gd name="T4" fmla="*/ 258 w 258"/>
                    <a:gd name="T5" fmla="*/ 0 h 177"/>
                    <a:gd name="T6" fmla="*/ 0 w 258"/>
                    <a:gd name="T7" fmla="*/ 3 h 1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177"/>
                    <a:gd name="T14" fmla="*/ 258 w 258"/>
                    <a:gd name="T15" fmla="*/ 177 h 1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177">
                      <a:moveTo>
                        <a:pt x="0" y="3"/>
                      </a:moveTo>
                      <a:lnTo>
                        <a:pt x="0" y="177"/>
                      </a:lnTo>
                      <a:lnTo>
                        <a:pt x="258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7" name="Group 121"/>
              <p:cNvGrpSpPr>
                <a:grpSpLocks/>
              </p:cNvGrpSpPr>
              <p:nvPr/>
            </p:nvGrpSpPr>
            <p:grpSpPr bwMode="auto">
              <a:xfrm>
                <a:off x="4436" y="3084"/>
                <a:ext cx="111" cy="27"/>
                <a:chOff x="3240" y="2073"/>
                <a:chExt cx="111" cy="27"/>
              </a:xfrm>
            </p:grpSpPr>
            <p:sp>
              <p:nvSpPr>
                <p:cNvPr id="378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4" name="TextBox 383"/>
            <p:cNvSpPr txBox="1"/>
            <p:nvPr/>
          </p:nvSpPr>
          <p:spPr>
            <a:xfrm>
              <a:off x="4800600" y="3106864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/>
                <a:t>SCTS</a:t>
              </a: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5532938" y="3111198"/>
              <a:ext cx="4651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/>
                <a:t>2-2 IN</a:t>
              </a:r>
            </a:p>
          </p:txBody>
        </p:sp>
      </p:grpSp>
      <p:sp>
        <p:nvSpPr>
          <p:cNvPr id="417" name="Text Box 179"/>
          <p:cNvSpPr txBox="1">
            <a:spLocks noChangeArrowheads="1"/>
          </p:cNvSpPr>
          <p:nvPr/>
        </p:nvSpPr>
        <p:spPr bwMode="auto">
          <a:xfrm>
            <a:off x="7086600" y="4487342"/>
            <a:ext cx="374650" cy="36723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   </a:t>
            </a:r>
          </a:p>
        </p:txBody>
      </p:sp>
      <p:sp>
        <p:nvSpPr>
          <p:cNvPr id="418" name="Text Box 180"/>
          <p:cNvSpPr txBox="1">
            <a:spLocks noChangeArrowheads="1"/>
          </p:cNvSpPr>
          <p:nvPr/>
        </p:nvSpPr>
        <p:spPr bwMode="auto">
          <a:xfrm>
            <a:off x="7121525" y="3733800"/>
            <a:ext cx="184150" cy="57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3200" b="1">
              <a:latin typeface="Times New Roman" pitchFamily="18" charset="0"/>
            </a:endParaRPr>
          </a:p>
        </p:txBody>
      </p:sp>
      <p:grpSp>
        <p:nvGrpSpPr>
          <p:cNvPr id="423" name="Group 422"/>
          <p:cNvGrpSpPr/>
          <p:nvPr/>
        </p:nvGrpSpPr>
        <p:grpSpPr>
          <a:xfrm>
            <a:off x="5867400" y="2216332"/>
            <a:ext cx="1447800" cy="576497"/>
            <a:chOff x="5867400" y="2216332"/>
            <a:chExt cx="1447800" cy="576497"/>
          </a:xfrm>
        </p:grpSpPr>
        <p:sp>
          <p:nvSpPr>
            <p:cNvPr id="388" name="Text Box 164"/>
            <p:cNvSpPr txBox="1">
              <a:spLocks noChangeArrowheads="1"/>
            </p:cNvSpPr>
            <p:nvPr/>
          </p:nvSpPr>
          <p:spPr bwMode="auto">
            <a:xfrm>
              <a:off x="5867400" y="2531219"/>
              <a:ext cx="14478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/>
                <a:t>2                 IIF</a:t>
              </a:r>
            </a:p>
          </p:txBody>
        </p:sp>
        <p:sp>
          <p:nvSpPr>
            <p:cNvPr id="420" name="TextBox 419"/>
            <p:cNvSpPr txBox="1"/>
            <p:nvPr/>
          </p:nvSpPr>
          <p:spPr>
            <a:xfrm>
              <a:off x="6235336" y="2216332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I  </a:t>
              </a:r>
              <a:r>
                <a:rPr lang="en-US" sz="1000" b="1" err="1"/>
                <a:t>I</a:t>
              </a:r>
              <a:endParaRPr lang="en-US" sz="1000" b="1"/>
            </a:p>
          </p:txBody>
        </p:sp>
        <p:grpSp>
          <p:nvGrpSpPr>
            <p:cNvPr id="419" name="Group 418"/>
            <p:cNvGrpSpPr/>
            <p:nvPr/>
          </p:nvGrpSpPr>
          <p:grpSpPr>
            <a:xfrm>
              <a:off x="6096002" y="2382296"/>
              <a:ext cx="566058" cy="380163"/>
              <a:chOff x="7173912" y="4194828"/>
              <a:chExt cx="434975" cy="302053"/>
            </a:xfrm>
          </p:grpSpPr>
          <p:sp>
            <p:nvSpPr>
              <p:cNvPr id="406" name="Freeform 168"/>
              <p:cNvSpPr>
                <a:spLocks/>
              </p:cNvSpPr>
              <p:nvPr/>
            </p:nvSpPr>
            <p:spPr bwMode="auto">
              <a:xfrm>
                <a:off x="7173912" y="4194828"/>
                <a:ext cx="434975" cy="302053"/>
              </a:xfrm>
              <a:custGeom>
                <a:avLst/>
                <a:gdLst>
                  <a:gd name="T0" fmla="*/ 0 w 371"/>
                  <a:gd name="T1" fmla="*/ 0 h 241"/>
                  <a:gd name="T2" fmla="*/ 273 w 371"/>
                  <a:gd name="T3" fmla="*/ 0 h 241"/>
                  <a:gd name="T4" fmla="*/ 273 w 371"/>
                  <a:gd name="T5" fmla="*/ 189 h 241"/>
                  <a:gd name="T6" fmla="*/ 0 w 371"/>
                  <a:gd name="T7" fmla="*/ 189 h 241"/>
                  <a:gd name="T8" fmla="*/ 0 w 371"/>
                  <a:gd name="T9" fmla="*/ 0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241"/>
                  <a:gd name="T17" fmla="*/ 371 w 371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7" name="Freeform 169"/>
              <p:cNvSpPr>
                <a:spLocks/>
              </p:cNvSpPr>
              <p:nvPr/>
            </p:nvSpPr>
            <p:spPr bwMode="auto">
              <a:xfrm>
                <a:off x="7204075" y="4220264"/>
                <a:ext cx="381000" cy="252771"/>
              </a:xfrm>
              <a:custGeom>
                <a:avLst/>
                <a:gdLst>
                  <a:gd name="T0" fmla="*/ 0 w 371"/>
                  <a:gd name="T1" fmla="*/ 0 h 244"/>
                  <a:gd name="T2" fmla="*/ 239 w 371"/>
                  <a:gd name="T3" fmla="*/ 0 h 244"/>
                  <a:gd name="T4" fmla="*/ 239 w 371"/>
                  <a:gd name="T5" fmla="*/ 158 h 244"/>
                  <a:gd name="T6" fmla="*/ 0 w 371"/>
                  <a:gd name="T7" fmla="*/ 158 h 244"/>
                  <a:gd name="T8" fmla="*/ 0 w 371"/>
                  <a:gd name="T9" fmla="*/ 0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244"/>
                  <a:gd name="T17" fmla="*/ 371 w 371"/>
                  <a:gd name="T18" fmla="*/ 244 h 2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alpha val="50195"/>
                </a:schemeClr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8" name="Freeform 170"/>
              <p:cNvSpPr>
                <a:spLocks/>
              </p:cNvSpPr>
              <p:nvPr/>
            </p:nvSpPr>
            <p:spPr bwMode="auto">
              <a:xfrm>
                <a:off x="7204075" y="4223444"/>
                <a:ext cx="381000" cy="95385"/>
              </a:xfrm>
              <a:custGeom>
                <a:avLst/>
                <a:gdLst>
                  <a:gd name="T0" fmla="*/ 0 w 371"/>
                  <a:gd name="T1" fmla="*/ 0 h 244"/>
                  <a:gd name="T2" fmla="*/ 239 w 371"/>
                  <a:gd name="T3" fmla="*/ 0 h 244"/>
                  <a:gd name="T4" fmla="*/ 239 w 371"/>
                  <a:gd name="T5" fmla="*/ 60 h 244"/>
                  <a:gd name="T6" fmla="*/ 0 w 371"/>
                  <a:gd name="T7" fmla="*/ 60 h 244"/>
                  <a:gd name="T8" fmla="*/ 0 w 371"/>
                  <a:gd name="T9" fmla="*/ 0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244"/>
                  <a:gd name="T17" fmla="*/ 371 w 371"/>
                  <a:gd name="T18" fmla="*/ 244 h 2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9" name="Freeform 171"/>
              <p:cNvSpPr>
                <a:spLocks/>
              </p:cNvSpPr>
              <p:nvPr/>
            </p:nvSpPr>
            <p:spPr bwMode="auto">
              <a:xfrm>
                <a:off x="7207250" y="4377649"/>
                <a:ext cx="377825" cy="95385"/>
              </a:xfrm>
              <a:custGeom>
                <a:avLst/>
                <a:gdLst>
                  <a:gd name="T0" fmla="*/ 0 w 371"/>
                  <a:gd name="T1" fmla="*/ 0 h 244"/>
                  <a:gd name="T2" fmla="*/ 237 w 371"/>
                  <a:gd name="T3" fmla="*/ 0 h 244"/>
                  <a:gd name="T4" fmla="*/ 237 w 371"/>
                  <a:gd name="T5" fmla="*/ 60 h 244"/>
                  <a:gd name="T6" fmla="*/ 0 w 371"/>
                  <a:gd name="T7" fmla="*/ 60 h 244"/>
                  <a:gd name="T8" fmla="*/ 0 w 371"/>
                  <a:gd name="T9" fmla="*/ 0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1"/>
                  <a:gd name="T16" fmla="*/ 0 h 244"/>
                  <a:gd name="T17" fmla="*/ 371 w 371"/>
                  <a:gd name="T18" fmla="*/ 244 h 2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" name="AutoShape 173"/>
              <p:cNvSpPr>
                <a:spLocks noChangeArrowheads="1"/>
              </p:cNvSpPr>
              <p:nvPr/>
            </p:nvSpPr>
            <p:spPr bwMode="auto">
              <a:xfrm>
                <a:off x="7481887" y="4318829"/>
                <a:ext cx="50800" cy="4769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" name="AutoShape 174"/>
              <p:cNvSpPr>
                <a:spLocks noChangeArrowheads="1"/>
              </p:cNvSpPr>
              <p:nvPr/>
            </p:nvSpPr>
            <p:spPr bwMode="auto">
              <a:xfrm>
                <a:off x="7258050" y="4320418"/>
                <a:ext cx="47625" cy="4769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" name="Line 175"/>
              <p:cNvSpPr>
                <a:spLocks noChangeShapeType="1"/>
              </p:cNvSpPr>
              <p:nvPr/>
            </p:nvSpPr>
            <p:spPr bwMode="auto">
              <a:xfrm>
                <a:off x="7207250" y="4231392"/>
                <a:ext cx="377825" cy="2336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Line 176"/>
              <p:cNvSpPr>
                <a:spLocks noChangeShapeType="1"/>
              </p:cNvSpPr>
              <p:nvPr/>
            </p:nvSpPr>
            <p:spPr bwMode="auto">
              <a:xfrm>
                <a:off x="7442200" y="4377649"/>
                <a:ext cx="142875" cy="953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Line 177"/>
              <p:cNvSpPr>
                <a:spLocks noChangeShapeType="1"/>
              </p:cNvSpPr>
              <p:nvPr/>
            </p:nvSpPr>
            <p:spPr bwMode="auto">
              <a:xfrm flipV="1">
                <a:off x="7207250" y="4237751"/>
                <a:ext cx="377825" cy="2352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Line 178"/>
              <p:cNvSpPr>
                <a:spLocks noChangeShapeType="1"/>
              </p:cNvSpPr>
              <p:nvPr/>
            </p:nvSpPr>
            <p:spPr bwMode="auto">
              <a:xfrm flipV="1">
                <a:off x="7208837" y="4380829"/>
                <a:ext cx="146050" cy="9379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AutoShape 172"/>
              <p:cNvSpPr>
                <a:spLocks noChangeArrowheads="1"/>
              </p:cNvSpPr>
              <p:nvPr/>
            </p:nvSpPr>
            <p:spPr bwMode="auto">
              <a:xfrm>
                <a:off x="7375525" y="4320418"/>
                <a:ext cx="47625" cy="4769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428" name="Group 427"/>
          <p:cNvGrpSpPr/>
          <p:nvPr/>
        </p:nvGrpSpPr>
        <p:grpSpPr>
          <a:xfrm>
            <a:off x="6007461" y="2770240"/>
            <a:ext cx="1116011" cy="544094"/>
            <a:chOff x="6324600" y="3875506"/>
            <a:chExt cx="1116011" cy="544094"/>
          </a:xfrm>
        </p:grpSpPr>
        <p:sp>
          <p:nvSpPr>
            <p:cNvPr id="425" name="Text Box 22"/>
            <p:cNvSpPr txBox="1">
              <a:spLocks noChangeArrowheads="1"/>
            </p:cNvSpPr>
            <p:nvPr/>
          </p:nvSpPr>
          <p:spPr bwMode="auto">
            <a:xfrm>
              <a:off x="6597396" y="3875506"/>
              <a:ext cx="219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I</a:t>
              </a:r>
            </a:p>
          </p:txBody>
        </p:sp>
        <p:sp>
          <p:nvSpPr>
            <p:cNvPr id="389" name="Text Box 166"/>
            <p:cNvSpPr txBox="1">
              <a:spLocks noChangeArrowheads="1"/>
            </p:cNvSpPr>
            <p:nvPr/>
          </p:nvSpPr>
          <p:spPr bwMode="auto">
            <a:xfrm>
              <a:off x="6324600" y="4204156"/>
              <a:ext cx="111601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1                 2 BN IIF</a:t>
              </a:r>
            </a:p>
          </p:txBody>
        </p:sp>
        <p:sp>
          <p:nvSpPr>
            <p:cNvPr id="391" name="Freeform 168"/>
            <p:cNvSpPr>
              <a:spLocks/>
            </p:cNvSpPr>
            <p:nvPr/>
          </p:nvSpPr>
          <p:spPr bwMode="auto">
            <a:xfrm>
              <a:off x="6483262" y="4042428"/>
              <a:ext cx="434975" cy="302053"/>
            </a:xfrm>
            <a:custGeom>
              <a:avLst/>
              <a:gdLst>
                <a:gd name="T0" fmla="*/ 0 w 371"/>
                <a:gd name="T1" fmla="*/ 0 h 241"/>
                <a:gd name="T2" fmla="*/ 273 w 371"/>
                <a:gd name="T3" fmla="*/ 0 h 241"/>
                <a:gd name="T4" fmla="*/ 273 w 371"/>
                <a:gd name="T5" fmla="*/ 189 h 241"/>
                <a:gd name="T6" fmla="*/ 0 w 371"/>
                <a:gd name="T7" fmla="*/ 189 h 241"/>
                <a:gd name="T8" fmla="*/ 0 w 371"/>
                <a:gd name="T9" fmla="*/ 0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1"/>
                <a:gd name="T17" fmla="*/ 371 w 371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1">
                  <a:moveTo>
                    <a:pt x="0" y="0"/>
                  </a:moveTo>
                  <a:lnTo>
                    <a:pt x="370" y="0"/>
                  </a:lnTo>
                  <a:lnTo>
                    <a:pt x="37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rgbClr val="FFFF00">
                <a:alpha val="50195"/>
              </a:srgbClr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392" name="Freeform 169"/>
            <p:cNvSpPr>
              <a:spLocks/>
            </p:cNvSpPr>
            <p:nvPr/>
          </p:nvSpPr>
          <p:spPr bwMode="auto">
            <a:xfrm>
              <a:off x="6513425" y="4067864"/>
              <a:ext cx="381000" cy="252771"/>
            </a:xfrm>
            <a:custGeom>
              <a:avLst/>
              <a:gdLst>
                <a:gd name="T0" fmla="*/ 0 w 371"/>
                <a:gd name="T1" fmla="*/ 0 h 244"/>
                <a:gd name="T2" fmla="*/ 239 w 371"/>
                <a:gd name="T3" fmla="*/ 0 h 244"/>
                <a:gd name="T4" fmla="*/ 239 w 371"/>
                <a:gd name="T5" fmla="*/ 158 h 244"/>
                <a:gd name="T6" fmla="*/ 0 w 371"/>
                <a:gd name="T7" fmla="*/ 158 h 244"/>
                <a:gd name="T8" fmla="*/ 0 w 371"/>
                <a:gd name="T9" fmla="*/ 0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4"/>
                <a:gd name="T17" fmla="*/ 371 w 37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393" name="Freeform 170"/>
            <p:cNvSpPr>
              <a:spLocks/>
            </p:cNvSpPr>
            <p:nvPr/>
          </p:nvSpPr>
          <p:spPr bwMode="auto">
            <a:xfrm>
              <a:off x="6513425" y="4071044"/>
              <a:ext cx="381000" cy="95385"/>
            </a:xfrm>
            <a:custGeom>
              <a:avLst/>
              <a:gdLst>
                <a:gd name="T0" fmla="*/ 0 w 371"/>
                <a:gd name="T1" fmla="*/ 0 h 244"/>
                <a:gd name="T2" fmla="*/ 239 w 371"/>
                <a:gd name="T3" fmla="*/ 0 h 244"/>
                <a:gd name="T4" fmla="*/ 239 w 371"/>
                <a:gd name="T5" fmla="*/ 60 h 244"/>
                <a:gd name="T6" fmla="*/ 0 w 371"/>
                <a:gd name="T7" fmla="*/ 60 h 244"/>
                <a:gd name="T8" fmla="*/ 0 w 371"/>
                <a:gd name="T9" fmla="*/ 0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4"/>
                <a:gd name="T17" fmla="*/ 371 w 37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394" name="Freeform 171"/>
            <p:cNvSpPr>
              <a:spLocks/>
            </p:cNvSpPr>
            <p:nvPr/>
          </p:nvSpPr>
          <p:spPr bwMode="auto">
            <a:xfrm>
              <a:off x="6516600" y="4225249"/>
              <a:ext cx="377825" cy="95385"/>
            </a:xfrm>
            <a:custGeom>
              <a:avLst/>
              <a:gdLst>
                <a:gd name="T0" fmla="*/ 0 w 371"/>
                <a:gd name="T1" fmla="*/ 0 h 244"/>
                <a:gd name="T2" fmla="*/ 237 w 371"/>
                <a:gd name="T3" fmla="*/ 0 h 244"/>
                <a:gd name="T4" fmla="*/ 237 w 371"/>
                <a:gd name="T5" fmla="*/ 60 h 244"/>
                <a:gd name="T6" fmla="*/ 0 w 371"/>
                <a:gd name="T7" fmla="*/ 60 h 244"/>
                <a:gd name="T8" fmla="*/ 0 w 371"/>
                <a:gd name="T9" fmla="*/ 0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4"/>
                <a:gd name="T17" fmla="*/ 371 w 37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396" name="AutoShape 173"/>
            <p:cNvSpPr>
              <a:spLocks noChangeArrowheads="1"/>
            </p:cNvSpPr>
            <p:nvPr/>
          </p:nvSpPr>
          <p:spPr bwMode="auto">
            <a:xfrm>
              <a:off x="6791237" y="4166429"/>
              <a:ext cx="50800" cy="47693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AutoShape 174"/>
            <p:cNvSpPr>
              <a:spLocks noChangeArrowheads="1"/>
            </p:cNvSpPr>
            <p:nvPr/>
          </p:nvSpPr>
          <p:spPr bwMode="auto">
            <a:xfrm>
              <a:off x="6567400" y="4168018"/>
              <a:ext cx="47625" cy="47693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8" name="Line 175"/>
            <p:cNvSpPr>
              <a:spLocks noChangeShapeType="1"/>
            </p:cNvSpPr>
            <p:nvPr/>
          </p:nvSpPr>
          <p:spPr bwMode="auto">
            <a:xfrm>
              <a:off x="6516600" y="4078992"/>
              <a:ext cx="377825" cy="233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Line 176"/>
            <p:cNvSpPr>
              <a:spLocks noChangeShapeType="1"/>
            </p:cNvSpPr>
            <p:nvPr/>
          </p:nvSpPr>
          <p:spPr bwMode="auto">
            <a:xfrm>
              <a:off x="6751550" y="4225249"/>
              <a:ext cx="142875" cy="9538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Line 177"/>
            <p:cNvSpPr>
              <a:spLocks noChangeShapeType="1"/>
            </p:cNvSpPr>
            <p:nvPr/>
          </p:nvSpPr>
          <p:spPr bwMode="auto">
            <a:xfrm flipV="1">
              <a:off x="6516600" y="4085351"/>
              <a:ext cx="377825" cy="2352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Line 178"/>
            <p:cNvSpPr>
              <a:spLocks noChangeShapeType="1"/>
            </p:cNvSpPr>
            <p:nvPr/>
          </p:nvSpPr>
          <p:spPr bwMode="auto">
            <a:xfrm flipV="1">
              <a:off x="6518187" y="4228429"/>
              <a:ext cx="146050" cy="9379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AutoShape 172"/>
            <p:cNvSpPr>
              <a:spLocks noChangeArrowheads="1"/>
            </p:cNvSpPr>
            <p:nvPr/>
          </p:nvSpPr>
          <p:spPr bwMode="auto">
            <a:xfrm>
              <a:off x="6684875" y="4168018"/>
              <a:ext cx="47625" cy="47693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002592" y="3276600"/>
            <a:ext cx="1116011" cy="544094"/>
            <a:chOff x="6324600" y="3875506"/>
            <a:chExt cx="1116011" cy="544094"/>
          </a:xfrm>
        </p:grpSpPr>
        <p:sp>
          <p:nvSpPr>
            <p:cNvPr id="430" name="Text Box 22"/>
            <p:cNvSpPr txBox="1">
              <a:spLocks noChangeArrowheads="1"/>
            </p:cNvSpPr>
            <p:nvPr/>
          </p:nvSpPr>
          <p:spPr bwMode="auto">
            <a:xfrm>
              <a:off x="6597396" y="3875506"/>
              <a:ext cx="2190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I</a:t>
              </a:r>
            </a:p>
          </p:txBody>
        </p:sp>
        <p:sp>
          <p:nvSpPr>
            <p:cNvPr id="431" name="Text Box 166"/>
            <p:cNvSpPr txBox="1">
              <a:spLocks noChangeArrowheads="1"/>
            </p:cNvSpPr>
            <p:nvPr/>
          </p:nvSpPr>
          <p:spPr bwMode="auto">
            <a:xfrm>
              <a:off x="6324600" y="4204156"/>
              <a:ext cx="111601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2                 2 BN IIF</a:t>
              </a:r>
            </a:p>
          </p:txBody>
        </p:sp>
        <p:sp>
          <p:nvSpPr>
            <p:cNvPr id="432" name="Freeform 168"/>
            <p:cNvSpPr>
              <a:spLocks/>
            </p:cNvSpPr>
            <p:nvPr/>
          </p:nvSpPr>
          <p:spPr bwMode="auto">
            <a:xfrm>
              <a:off x="6483262" y="4042428"/>
              <a:ext cx="434975" cy="302053"/>
            </a:xfrm>
            <a:custGeom>
              <a:avLst/>
              <a:gdLst>
                <a:gd name="T0" fmla="*/ 0 w 371"/>
                <a:gd name="T1" fmla="*/ 0 h 241"/>
                <a:gd name="T2" fmla="*/ 273 w 371"/>
                <a:gd name="T3" fmla="*/ 0 h 241"/>
                <a:gd name="T4" fmla="*/ 273 w 371"/>
                <a:gd name="T5" fmla="*/ 189 h 241"/>
                <a:gd name="T6" fmla="*/ 0 w 371"/>
                <a:gd name="T7" fmla="*/ 189 h 241"/>
                <a:gd name="T8" fmla="*/ 0 w 371"/>
                <a:gd name="T9" fmla="*/ 0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1"/>
                <a:gd name="T17" fmla="*/ 371 w 371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1">
                  <a:moveTo>
                    <a:pt x="0" y="0"/>
                  </a:moveTo>
                  <a:lnTo>
                    <a:pt x="370" y="0"/>
                  </a:lnTo>
                  <a:lnTo>
                    <a:pt x="37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rgbClr val="FFFF00">
                <a:alpha val="50195"/>
              </a:srgbClr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433" name="Freeform 169"/>
            <p:cNvSpPr>
              <a:spLocks/>
            </p:cNvSpPr>
            <p:nvPr/>
          </p:nvSpPr>
          <p:spPr bwMode="auto">
            <a:xfrm>
              <a:off x="6513425" y="4067864"/>
              <a:ext cx="381000" cy="252771"/>
            </a:xfrm>
            <a:custGeom>
              <a:avLst/>
              <a:gdLst>
                <a:gd name="T0" fmla="*/ 0 w 371"/>
                <a:gd name="T1" fmla="*/ 0 h 244"/>
                <a:gd name="T2" fmla="*/ 239 w 371"/>
                <a:gd name="T3" fmla="*/ 0 h 244"/>
                <a:gd name="T4" fmla="*/ 239 w 371"/>
                <a:gd name="T5" fmla="*/ 158 h 244"/>
                <a:gd name="T6" fmla="*/ 0 w 371"/>
                <a:gd name="T7" fmla="*/ 158 h 244"/>
                <a:gd name="T8" fmla="*/ 0 w 371"/>
                <a:gd name="T9" fmla="*/ 0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4"/>
                <a:gd name="T17" fmla="*/ 371 w 37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434" name="Freeform 170"/>
            <p:cNvSpPr>
              <a:spLocks/>
            </p:cNvSpPr>
            <p:nvPr/>
          </p:nvSpPr>
          <p:spPr bwMode="auto">
            <a:xfrm>
              <a:off x="6513425" y="4071044"/>
              <a:ext cx="381000" cy="95385"/>
            </a:xfrm>
            <a:custGeom>
              <a:avLst/>
              <a:gdLst>
                <a:gd name="T0" fmla="*/ 0 w 371"/>
                <a:gd name="T1" fmla="*/ 0 h 244"/>
                <a:gd name="T2" fmla="*/ 239 w 371"/>
                <a:gd name="T3" fmla="*/ 0 h 244"/>
                <a:gd name="T4" fmla="*/ 239 w 371"/>
                <a:gd name="T5" fmla="*/ 60 h 244"/>
                <a:gd name="T6" fmla="*/ 0 w 371"/>
                <a:gd name="T7" fmla="*/ 60 h 244"/>
                <a:gd name="T8" fmla="*/ 0 w 371"/>
                <a:gd name="T9" fmla="*/ 0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4"/>
                <a:gd name="T17" fmla="*/ 371 w 37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435" name="Freeform 171"/>
            <p:cNvSpPr>
              <a:spLocks/>
            </p:cNvSpPr>
            <p:nvPr/>
          </p:nvSpPr>
          <p:spPr bwMode="auto">
            <a:xfrm>
              <a:off x="6516600" y="4225249"/>
              <a:ext cx="377825" cy="95385"/>
            </a:xfrm>
            <a:custGeom>
              <a:avLst/>
              <a:gdLst>
                <a:gd name="T0" fmla="*/ 0 w 371"/>
                <a:gd name="T1" fmla="*/ 0 h 244"/>
                <a:gd name="T2" fmla="*/ 237 w 371"/>
                <a:gd name="T3" fmla="*/ 0 h 244"/>
                <a:gd name="T4" fmla="*/ 237 w 371"/>
                <a:gd name="T5" fmla="*/ 60 h 244"/>
                <a:gd name="T6" fmla="*/ 0 w 371"/>
                <a:gd name="T7" fmla="*/ 60 h 244"/>
                <a:gd name="T8" fmla="*/ 0 w 371"/>
                <a:gd name="T9" fmla="*/ 0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4"/>
                <a:gd name="T17" fmla="*/ 371 w 371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4">
                  <a:moveTo>
                    <a:pt x="0" y="0"/>
                  </a:moveTo>
                  <a:lnTo>
                    <a:pt x="370" y="0"/>
                  </a:lnTo>
                  <a:lnTo>
                    <a:pt x="370" y="243"/>
                  </a:lnTo>
                  <a:lnTo>
                    <a:pt x="0" y="24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0522" tIns="5166" rIns="10522" bIns="5166">
              <a:spAutoFit/>
            </a:bodyPr>
            <a:lstStyle/>
            <a:p>
              <a:endParaRPr lang="en-US"/>
            </a:p>
          </p:txBody>
        </p:sp>
        <p:sp>
          <p:nvSpPr>
            <p:cNvPr id="436" name="AutoShape 173"/>
            <p:cNvSpPr>
              <a:spLocks noChangeArrowheads="1"/>
            </p:cNvSpPr>
            <p:nvPr/>
          </p:nvSpPr>
          <p:spPr bwMode="auto">
            <a:xfrm>
              <a:off x="6791237" y="4166429"/>
              <a:ext cx="50800" cy="47693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AutoShape 174"/>
            <p:cNvSpPr>
              <a:spLocks noChangeArrowheads="1"/>
            </p:cNvSpPr>
            <p:nvPr/>
          </p:nvSpPr>
          <p:spPr bwMode="auto">
            <a:xfrm>
              <a:off x="6567400" y="4168018"/>
              <a:ext cx="47625" cy="47693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175"/>
            <p:cNvSpPr>
              <a:spLocks noChangeShapeType="1"/>
            </p:cNvSpPr>
            <p:nvPr/>
          </p:nvSpPr>
          <p:spPr bwMode="auto">
            <a:xfrm>
              <a:off x="6516600" y="4078992"/>
              <a:ext cx="377825" cy="233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Line 176"/>
            <p:cNvSpPr>
              <a:spLocks noChangeShapeType="1"/>
            </p:cNvSpPr>
            <p:nvPr/>
          </p:nvSpPr>
          <p:spPr bwMode="auto">
            <a:xfrm>
              <a:off x="6751550" y="4225249"/>
              <a:ext cx="142875" cy="9538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Line 177"/>
            <p:cNvSpPr>
              <a:spLocks noChangeShapeType="1"/>
            </p:cNvSpPr>
            <p:nvPr/>
          </p:nvSpPr>
          <p:spPr bwMode="auto">
            <a:xfrm flipV="1">
              <a:off x="6516600" y="4085351"/>
              <a:ext cx="377825" cy="2352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Line 178"/>
            <p:cNvSpPr>
              <a:spLocks noChangeShapeType="1"/>
            </p:cNvSpPr>
            <p:nvPr/>
          </p:nvSpPr>
          <p:spPr bwMode="auto">
            <a:xfrm flipV="1">
              <a:off x="6518187" y="4228429"/>
              <a:ext cx="146050" cy="9379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AutoShape 172"/>
            <p:cNvSpPr>
              <a:spLocks noChangeArrowheads="1"/>
            </p:cNvSpPr>
            <p:nvPr/>
          </p:nvSpPr>
          <p:spPr bwMode="auto">
            <a:xfrm>
              <a:off x="6684875" y="4168018"/>
              <a:ext cx="47625" cy="47693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3" name="Text Box 278"/>
          <p:cNvSpPr txBox="1">
            <a:spLocks noChangeArrowheads="1"/>
          </p:cNvSpPr>
          <p:nvPr/>
        </p:nvSpPr>
        <p:spPr bwMode="auto">
          <a:xfrm>
            <a:off x="4876800" y="5334000"/>
            <a:ext cx="2057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2 x ACEs </a:t>
            </a:r>
          </a:p>
          <a:p>
            <a:r>
              <a:rPr lang="en-US" b="1"/>
              <a:t>2 x D9s</a:t>
            </a:r>
          </a:p>
          <a:p>
            <a:r>
              <a:rPr lang="en-US" b="1"/>
              <a:t>1 x MCLIC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84934"/>
            <a:ext cx="469899" cy="5294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3063" y="2271713"/>
            <a:ext cx="1154112" cy="552450"/>
            <a:chOff x="235" y="1431"/>
            <a:chExt cx="727" cy="34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01" y="1431"/>
              <a:ext cx="342" cy="335"/>
              <a:chOff x="2385" y="1294"/>
              <a:chExt cx="342" cy="335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2385" y="1404"/>
                <a:ext cx="342" cy="225"/>
                <a:chOff x="2385" y="1404"/>
                <a:chExt cx="342" cy="225"/>
              </a:xfrm>
            </p:grpSpPr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2385" y="1404"/>
                  <a:ext cx="342" cy="225"/>
                  <a:chOff x="2673" y="1176"/>
                  <a:chExt cx="342" cy="225"/>
                </a:xfrm>
              </p:grpSpPr>
              <p:sp>
                <p:nvSpPr>
                  <p:cNvPr id="5397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2673" y="1176"/>
                    <a:ext cx="342" cy="2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98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740" y="1242"/>
                    <a:ext cx="207" cy="9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94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385" y="1407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5" name="Line 10"/>
                <p:cNvSpPr>
                  <a:spLocks noChangeShapeType="1"/>
                </p:cNvSpPr>
                <p:nvPr/>
              </p:nvSpPr>
              <p:spPr bwMode="auto">
                <a:xfrm>
                  <a:off x="2385" y="1404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6" name="Line 11"/>
                <p:cNvSpPr>
                  <a:spLocks noChangeShapeType="1"/>
                </p:cNvSpPr>
                <p:nvPr/>
              </p:nvSpPr>
              <p:spPr bwMode="auto">
                <a:xfrm>
                  <a:off x="2430" y="1407"/>
                  <a:ext cx="0" cy="2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391" name="Text Box 12"/>
              <p:cNvSpPr txBox="1">
                <a:spLocks noChangeArrowheads="1"/>
              </p:cNvSpPr>
              <p:nvPr/>
            </p:nvSpPr>
            <p:spPr bwMode="auto">
              <a:xfrm>
                <a:off x="2486" y="1294"/>
                <a:ext cx="1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I</a:t>
                </a:r>
              </a:p>
            </p:txBody>
          </p:sp>
          <p:sp>
            <p:nvSpPr>
              <p:cNvPr id="5392" name="Rectangle 13"/>
              <p:cNvSpPr>
                <a:spLocks noChangeArrowheads="1"/>
              </p:cNvSpPr>
              <p:nvPr/>
            </p:nvSpPr>
            <p:spPr bwMode="auto">
              <a:xfrm>
                <a:off x="2487" y="1299"/>
                <a:ext cx="135" cy="1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35" y="1625"/>
              <a:ext cx="727" cy="154"/>
              <a:chOff x="235" y="1625"/>
              <a:chExt cx="727" cy="154"/>
            </a:xfrm>
          </p:grpSpPr>
          <p:sp>
            <p:nvSpPr>
              <p:cNvPr id="5388" name="Text Box 15"/>
              <p:cNvSpPr txBox="1">
                <a:spLocks noChangeArrowheads="1"/>
              </p:cNvSpPr>
              <p:nvPr/>
            </p:nvSpPr>
            <p:spPr bwMode="auto">
              <a:xfrm>
                <a:off x="235" y="1625"/>
                <a:ext cx="17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b="1"/>
                  <a:t>A</a:t>
                </a:r>
              </a:p>
            </p:txBody>
          </p:sp>
          <p:sp>
            <p:nvSpPr>
              <p:cNvPr id="5389" name="Text Box 16"/>
              <p:cNvSpPr txBox="1">
                <a:spLocks noChangeArrowheads="1"/>
              </p:cNvSpPr>
              <p:nvPr/>
            </p:nvSpPr>
            <p:spPr bwMode="auto">
              <a:xfrm>
                <a:off x="731" y="1625"/>
                <a:ext cx="231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2-7</a:t>
                </a:r>
              </a:p>
            </p:txBody>
          </p:sp>
        </p:grp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016375" y="2271713"/>
            <a:ext cx="1154113" cy="552450"/>
            <a:chOff x="2530" y="1431"/>
            <a:chExt cx="727" cy="348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2699" y="1431"/>
              <a:ext cx="342" cy="335"/>
              <a:chOff x="3189" y="1228"/>
              <a:chExt cx="342" cy="335"/>
            </a:xfrm>
          </p:grpSpPr>
          <p:grpSp>
            <p:nvGrpSpPr>
              <p:cNvPr id="9" name="Group 19"/>
              <p:cNvGrpSpPr>
                <a:grpSpLocks/>
              </p:cNvGrpSpPr>
              <p:nvPr/>
            </p:nvGrpSpPr>
            <p:grpSpPr bwMode="auto">
              <a:xfrm>
                <a:off x="3189" y="1338"/>
                <a:ext cx="342" cy="225"/>
                <a:chOff x="2673" y="1176"/>
                <a:chExt cx="342" cy="225"/>
              </a:xfrm>
            </p:grpSpPr>
            <p:sp>
              <p:nvSpPr>
                <p:cNvPr id="5384" name="Rectangle 20"/>
                <p:cNvSpPr>
                  <a:spLocks noChangeArrowheads="1"/>
                </p:cNvSpPr>
                <p:nvPr/>
              </p:nvSpPr>
              <p:spPr bwMode="auto">
                <a:xfrm>
                  <a:off x="2673" y="1176"/>
                  <a:ext cx="342" cy="225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5" name="Oval 21"/>
                <p:cNvSpPr>
                  <a:spLocks noChangeArrowheads="1"/>
                </p:cNvSpPr>
                <p:nvPr/>
              </p:nvSpPr>
              <p:spPr bwMode="auto">
                <a:xfrm>
                  <a:off x="2740" y="1242"/>
                  <a:ext cx="207" cy="93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382" name="Text Box 22"/>
              <p:cNvSpPr txBox="1">
                <a:spLocks noChangeArrowheads="1"/>
              </p:cNvSpPr>
              <p:nvPr/>
            </p:nvSpPr>
            <p:spPr bwMode="auto">
              <a:xfrm>
                <a:off x="3290" y="1228"/>
                <a:ext cx="1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I</a:t>
                </a:r>
              </a:p>
            </p:txBody>
          </p:sp>
          <p:sp>
            <p:nvSpPr>
              <p:cNvPr id="5383" name="Rectangle 23"/>
              <p:cNvSpPr>
                <a:spLocks noChangeArrowheads="1"/>
              </p:cNvSpPr>
              <p:nvPr/>
            </p:nvSpPr>
            <p:spPr bwMode="auto">
              <a:xfrm>
                <a:off x="3294" y="1233"/>
                <a:ext cx="126" cy="1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2530" y="1625"/>
              <a:ext cx="727" cy="154"/>
              <a:chOff x="235" y="1625"/>
              <a:chExt cx="727" cy="154"/>
            </a:xfrm>
          </p:grpSpPr>
          <p:sp>
            <p:nvSpPr>
              <p:cNvPr id="5379" name="Text Box 25"/>
              <p:cNvSpPr txBox="1">
                <a:spLocks noChangeArrowheads="1"/>
              </p:cNvSpPr>
              <p:nvPr/>
            </p:nvSpPr>
            <p:spPr bwMode="auto">
              <a:xfrm>
                <a:off x="235" y="1625"/>
                <a:ext cx="17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b="1"/>
                  <a:t>C</a:t>
                </a:r>
              </a:p>
            </p:txBody>
          </p:sp>
          <p:sp>
            <p:nvSpPr>
              <p:cNvPr id="5380" name="Text Box 26"/>
              <p:cNvSpPr txBox="1">
                <a:spLocks noChangeArrowheads="1"/>
              </p:cNvSpPr>
              <p:nvPr/>
            </p:nvSpPr>
            <p:spPr bwMode="auto">
              <a:xfrm>
                <a:off x="731" y="1625"/>
                <a:ext cx="231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3-8</a:t>
                </a:r>
              </a:p>
            </p:txBody>
          </p:sp>
        </p:grp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5838825" y="2271713"/>
            <a:ext cx="1181100" cy="552450"/>
            <a:chOff x="3678" y="1431"/>
            <a:chExt cx="744" cy="348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3848" y="1431"/>
              <a:ext cx="342" cy="335"/>
              <a:chOff x="3848" y="1431"/>
              <a:chExt cx="342" cy="335"/>
            </a:xfrm>
          </p:grpSpPr>
          <p:sp>
            <p:nvSpPr>
              <p:cNvPr id="5374" name="Rectangle 29"/>
              <p:cNvSpPr>
                <a:spLocks noChangeArrowheads="1"/>
              </p:cNvSpPr>
              <p:nvPr/>
            </p:nvSpPr>
            <p:spPr bwMode="auto">
              <a:xfrm>
                <a:off x="3848" y="1541"/>
                <a:ext cx="342" cy="2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5" name="Text Box 30"/>
              <p:cNvSpPr txBox="1">
                <a:spLocks noChangeArrowheads="1"/>
              </p:cNvSpPr>
              <p:nvPr/>
            </p:nvSpPr>
            <p:spPr bwMode="auto">
              <a:xfrm>
                <a:off x="3949" y="1431"/>
                <a:ext cx="1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I</a:t>
                </a:r>
              </a:p>
            </p:txBody>
          </p:sp>
          <p:sp>
            <p:nvSpPr>
              <p:cNvPr id="5376" name="Text Box 31"/>
              <p:cNvSpPr txBox="1">
                <a:spLocks noChangeArrowheads="1"/>
              </p:cNvSpPr>
              <p:nvPr/>
            </p:nvSpPr>
            <p:spPr bwMode="auto">
              <a:xfrm>
                <a:off x="3878" y="1582"/>
                <a:ext cx="27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FSC</a:t>
                </a:r>
              </a:p>
            </p:txBody>
          </p:sp>
        </p:grpSp>
        <p:grpSp>
          <p:nvGrpSpPr>
            <p:cNvPr id="13" name="Group 32"/>
            <p:cNvGrpSpPr>
              <a:grpSpLocks/>
            </p:cNvGrpSpPr>
            <p:nvPr/>
          </p:nvGrpSpPr>
          <p:grpSpPr bwMode="auto">
            <a:xfrm>
              <a:off x="3678" y="1625"/>
              <a:ext cx="744" cy="154"/>
              <a:chOff x="235" y="1625"/>
              <a:chExt cx="744" cy="154"/>
            </a:xfrm>
          </p:grpSpPr>
          <p:sp>
            <p:nvSpPr>
              <p:cNvPr id="5372" name="Text Box 33"/>
              <p:cNvSpPr txBox="1">
                <a:spLocks noChangeArrowheads="1"/>
              </p:cNvSpPr>
              <p:nvPr/>
            </p:nvSpPr>
            <p:spPr bwMode="auto">
              <a:xfrm>
                <a:off x="235" y="1625"/>
                <a:ext cx="17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b="1"/>
                  <a:t>B</a:t>
                </a:r>
              </a:p>
            </p:txBody>
          </p:sp>
          <p:sp>
            <p:nvSpPr>
              <p:cNvPr id="5373" name="Text Box 34"/>
              <p:cNvSpPr txBox="1">
                <a:spLocks noChangeArrowheads="1"/>
              </p:cNvSpPr>
              <p:nvPr/>
            </p:nvSpPr>
            <p:spPr bwMode="auto">
              <a:xfrm>
                <a:off x="731" y="1625"/>
                <a:ext cx="24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215</a:t>
                </a:r>
              </a:p>
            </p:txBody>
          </p:sp>
        </p:grpSp>
      </p:grp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7489825" y="2271713"/>
            <a:ext cx="1338263" cy="552450"/>
            <a:chOff x="4718" y="1431"/>
            <a:chExt cx="843" cy="348"/>
          </a:xfrm>
        </p:grpSpPr>
        <p:grpSp>
          <p:nvGrpSpPr>
            <p:cNvPr id="15" name="Group 36"/>
            <p:cNvGrpSpPr>
              <a:grpSpLocks/>
            </p:cNvGrpSpPr>
            <p:nvPr/>
          </p:nvGrpSpPr>
          <p:grpSpPr bwMode="auto">
            <a:xfrm>
              <a:off x="4997" y="1431"/>
              <a:ext cx="342" cy="335"/>
              <a:chOff x="3168" y="1555"/>
              <a:chExt cx="342" cy="335"/>
            </a:xfrm>
          </p:grpSpPr>
          <p:grpSp>
            <p:nvGrpSpPr>
              <p:cNvPr id="16" name="Group 37"/>
              <p:cNvGrpSpPr>
                <a:grpSpLocks/>
              </p:cNvGrpSpPr>
              <p:nvPr/>
            </p:nvGrpSpPr>
            <p:grpSpPr bwMode="auto">
              <a:xfrm>
                <a:off x="3168" y="1665"/>
                <a:ext cx="342" cy="225"/>
                <a:chOff x="2385" y="1404"/>
                <a:chExt cx="342" cy="225"/>
              </a:xfrm>
            </p:grpSpPr>
            <p:grpSp>
              <p:nvGrpSpPr>
                <p:cNvPr id="17" name="Group 38"/>
                <p:cNvGrpSpPr>
                  <a:grpSpLocks/>
                </p:cNvGrpSpPr>
                <p:nvPr/>
              </p:nvGrpSpPr>
              <p:grpSpPr bwMode="auto">
                <a:xfrm>
                  <a:off x="2385" y="1404"/>
                  <a:ext cx="342" cy="225"/>
                  <a:chOff x="2673" y="1176"/>
                  <a:chExt cx="342" cy="225"/>
                </a:xfrm>
              </p:grpSpPr>
              <p:sp>
                <p:nvSpPr>
                  <p:cNvPr id="5368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673" y="1176"/>
                    <a:ext cx="342" cy="22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69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2740" y="1242"/>
                    <a:ext cx="207" cy="9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65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385" y="1407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6" name="Line 42"/>
                <p:cNvSpPr>
                  <a:spLocks noChangeShapeType="1"/>
                </p:cNvSpPr>
                <p:nvPr/>
              </p:nvSpPr>
              <p:spPr bwMode="auto">
                <a:xfrm>
                  <a:off x="2385" y="1404"/>
                  <a:ext cx="336" cy="2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7" name="Line 43"/>
                <p:cNvSpPr>
                  <a:spLocks noChangeShapeType="1"/>
                </p:cNvSpPr>
                <p:nvPr/>
              </p:nvSpPr>
              <p:spPr bwMode="auto">
                <a:xfrm>
                  <a:off x="2430" y="1407"/>
                  <a:ext cx="0" cy="2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363" name="Text Box 44"/>
              <p:cNvSpPr txBox="1">
                <a:spLocks noChangeArrowheads="1"/>
              </p:cNvSpPr>
              <p:nvPr/>
            </p:nvSpPr>
            <p:spPr bwMode="auto">
              <a:xfrm>
                <a:off x="3269" y="1555"/>
                <a:ext cx="1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I</a:t>
                </a:r>
              </a:p>
            </p:txBody>
          </p:sp>
        </p:grpSp>
        <p:grpSp>
          <p:nvGrpSpPr>
            <p:cNvPr id="18" name="Group 45"/>
            <p:cNvGrpSpPr>
              <a:grpSpLocks/>
            </p:cNvGrpSpPr>
            <p:nvPr/>
          </p:nvGrpSpPr>
          <p:grpSpPr bwMode="auto">
            <a:xfrm>
              <a:off x="4718" y="1625"/>
              <a:ext cx="843" cy="154"/>
              <a:chOff x="119" y="1625"/>
              <a:chExt cx="843" cy="154"/>
            </a:xfrm>
          </p:grpSpPr>
          <p:sp>
            <p:nvSpPr>
              <p:cNvPr id="5360" name="Text Box 46"/>
              <p:cNvSpPr txBox="1">
                <a:spLocks noChangeArrowheads="1"/>
              </p:cNvSpPr>
              <p:nvPr/>
            </p:nvSpPr>
            <p:spPr bwMode="auto">
              <a:xfrm>
                <a:off x="119" y="1625"/>
                <a:ext cx="29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b="1"/>
                  <a:t>HHC</a:t>
                </a:r>
              </a:p>
            </p:txBody>
          </p:sp>
          <p:sp>
            <p:nvSpPr>
              <p:cNvPr id="5361" name="Text Box 47"/>
              <p:cNvSpPr txBox="1">
                <a:spLocks noChangeArrowheads="1"/>
              </p:cNvSpPr>
              <p:nvPr/>
            </p:nvSpPr>
            <p:spPr bwMode="auto">
              <a:xfrm>
                <a:off x="731" y="1625"/>
                <a:ext cx="231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/>
                  <a:t>2-7</a:t>
                </a:r>
              </a:p>
            </p:txBody>
          </p:sp>
        </p:grpSp>
      </p:grpSp>
      <p:grpSp>
        <p:nvGrpSpPr>
          <p:cNvPr id="19" name="Group 48"/>
          <p:cNvGrpSpPr>
            <a:grpSpLocks/>
          </p:cNvGrpSpPr>
          <p:nvPr/>
        </p:nvGrpSpPr>
        <p:grpSpPr bwMode="auto">
          <a:xfrm>
            <a:off x="3903665" y="1287463"/>
            <a:ext cx="973138" cy="569912"/>
            <a:chOff x="2459" y="811"/>
            <a:chExt cx="613" cy="359"/>
          </a:xfrm>
        </p:grpSpPr>
        <p:grpSp>
          <p:nvGrpSpPr>
            <p:cNvPr id="20" name="Group 49"/>
            <p:cNvGrpSpPr>
              <a:grpSpLocks/>
            </p:cNvGrpSpPr>
            <p:nvPr/>
          </p:nvGrpSpPr>
          <p:grpSpPr bwMode="auto">
            <a:xfrm>
              <a:off x="2679" y="811"/>
              <a:ext cx="393" cy="359"/>
              <a:chOff x="2679" y="811"/>
              <a:chExt cx="393" cy="359"/>
            </a:xfrm>
          </p:grpSpPr>
          <p:sp>
            <p:nvSpPr>
              <p:cNvPr id="5351" name="Rectangle 50"/>
              <p:cNvSpPr>
                <a:spLocks noChangeArrowheads="1"/>
              </p:cNvSpPr>
              <p:nvPr/>
            </p:nvSpPr>
            <p:spPr bwMode="auto">
              <a:xfrm>
                <a:off x="2679" y="923"/>
                <a:ext cx="393" cy="247"/>
              </a:xfrm>
              <a:prstGeom prst="rect">
                <a:avLst/>
              </a:prstGeom>
              <a:solidFill>
                <a:srgbClr val="B5E9E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352" name="Line 51"/>
              <p:cNvSpPr>
                <a:spLocks noChangeShapeType="1"/>
              </p:cNvSpPr>
              <p:nvPr/>
            </p:nvSpPr>
            <p:spPr bwMode="auto">
              <a:xfrm flipV="1">
                <a:off x="2679" y="924"/>
                <a:ext cx="387" cy="2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3" name="Line 52"/>
              <p:cNvSpPr>
                <a:spLocks noChangeShapeType="1"/>
              </p:cNvSpPr>
              <p:nvPr/>
            </p:nvSpPr>
            <p:spPr bwMode="auto">
              <a:xfrm>
                <a:off x="2679" y="921"/>
                <a:ext cx="390" cy="2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4" name="Oval 53"/>
              <p:cNvSpPr>
                <a:spLocks noChangeArrowheads="1"/>
              </p:cNvSpPr>
              <p:nvPr/>
            </p:nvSpPr>
            <p:spPr bwMode="auto">
              <a:xfrm>
                <a:off x="2750" y="992"/>
                <a:ext cx="252" cy="10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" name="Line 54"/>
              <p:cNvSpPr>
                <a:spLocks noChangeShapeType="1"/>
              </p:cNvSpPr>
              <p:nvPr/>
            </p:nvSpPr>
            <p:spPr bwMode="auto">
              <a:xfrm>
                <a:off x="2736" y="921"/>
                <a:ext cx="0" cy="2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6" name="Text Box 55"/>
              <p:cNvSpPr txBox="1">
                <a:spLocks noChangeArrowheads="1"/>
              </p:cNvSpPr>
              <p:nvPr/>
            </p:nvSpPr>
            <p:spPr bwMode="auto">
              <a:xfrm>
                <a:off x="2777" y="811"/>
                <a:ext cx="20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/>
                  <a:t>I  I</a:t>
                </a:r>
              </a:p>
            </p:txBody>
          </p:sp>
          <p:sp>
            <p:nvSpPr>
              <p:cNvPr id="5357" name="Rectangle 56"/>
              <p:cNvSpPr>
                <a:spLocks noChangeArrowheads="1"/>
              </p:cNvSpPr>
              <p:nvPr/>
            </p:nvSpPr>
            <p:spPr bwMode="auto">
              <a:xfrm>
                <a:off x="2796" y="819"/>
                <a:ext cx="168" cy="9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49" name="Text Box 57"/>
            <p:cNvSpPr txBox="1">
              <a:spLocks noChangeArrowheads="1"/>
            </p:cNvSpPr>
            <p:nvPr/>
          </p:nvSpPr>
          <p:spPr bwMode="auto">
            <a:xfrm>
              <a:off x="2459" y="1008"/>
              <a:ext cx="23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/>
                <a:t>2-7</a:t>
              </a:r>
            </a:p>
          </p:txBody>
        </p:sp>
      </p:grpSp>
      <p:grpSp>
        <p:nvGrpSpPr>
          <p:cNvPr id="21" name="Group 59"/>
          <p:cNvGrpSpPr>
            <a:grpSpLocks/>
          </p:cNvGrpSpPr>
          <p:nvPr/>
        </p:nvGrpSpPr>
        <p:grpSpPr bwMode="auto">
          <a:xfrm>
            <a:off x="476250" y="3049588"/>
            <a:ext cx="1036638" cy="390525"/>
            <a:chOff x="126" y="2867"/>
            <a:chExt cx="653" cy="246"/>
          </a:xfrm>
        </p:grpSpPr>
        <p:grpSp>
          <p:nvGrpSpPr>
            <p:cNvPr id="22" name="Group 60"/>
            <p:cNvGrpSpPr>
              <a:grpSpLocks/>
            </p:cNvGrpSpPr>
            <p:nvPr/>
          </p:nvGrpSpPr>
          <p:grpSpPr bwMode="auto">
            <a:xfrm>
              <a:off x="270" y="2867"/>
              <a:ext cx="259" cy="222"/>
              <a:chOff x="942" y="2433"/>
              <a:chExt cx="259" cy="222"/>
            </a:xfrm>
          </p:grpSpPr>
          <p:grpSp>
            <p:nvGrpSpPr>
              <p:cNvPr id="23" name="Group 61"/>
              <p:cNvGrpSpPr>
                <a:grpSpLocks/>
              </p:cNvGrpSpPr>
              <p:nvPr/>
            </p:nvGrpSpPr>
            <p:grpSpPr bwMode="auto">
              <a:xfrm>
                <a:off x="942" y="2481"/>
                <a:ext cx="259" cy="174"/>
                <a:chOff x="942" y="2481"/>
                <a:chExt cx="259" cy="174"/>
              </a:xfrm>
            </p:grpSpPr>
            <p:grpSp>
              <p:nvGrpSpPr>
                <p:cNvPr id="24" name="Group 62"/>
                <p:cNvGrpSpPr>
                  <a:grpSpLocks/>
                </p:cNvGrpSpPr>
                <p:nvPr/>
              </p:nvGrpSpPr>
              <p:grpSpPr bwMode="auto">
                <a:xfrm>
                  <a:off x="943" y="2481"/>
                  <a:ext cx="258" cy="174"/>
                  <a:chOff x="2379" y="1629"/>
                  <a:chExt cx="258" cy="174"/>
                </a:xfrm>
              </p:grpSpPr>
              <p:sp>
                <p:nvSpPr>
                  <p:cNvPr id="534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1629"/>
                    <a:ext cx="258" cy="17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47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430" y="1680"/>
                    <a:ext cx="156" cy="7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43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942" y="2484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4" name="Line 66"/>
                <p:cNvSpPr>
                  <a:spLocks noChangeShapeType="1"/>
                </p:cNvSpPr>
                <p:nvPr/>
              </p:nvSpPr>
              <p:spPr bwMode="auto">
                <a:xfrm>
                  <a:off x="945" y="2481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5" name="Line 67"/>
                <p:cNvSpPr>
                  <a:spLocks noChangeShapeType="1"/>
                </p:cNvSpPr>
                <p:nvPr/>
              </p:nvSpPr>
              <p:spPr bwMode="auto">
                <a:xfrm>
                  <a:off x="978" y="2484"/>
                  <a:ext cx="0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68"/>
              <p:cNvGrpSpPr>
                <a:grpSpLocks/>
              </p:cNvGrpSpPr>
              <p:nvPr/>
            </p:nvGrpSpPr>
            <p:grpSpPr bwMode="auto">
              <a:xfrm>
                <a:off x="1016" y="2433"/>
                <a:ext cx="111" cy="27"/>
                <a:chOff x="3240" y="2073"/>
                <a:chExt cx="111" cy="27"/>
              </a:xfrm>
            </p:grpSpPr>
            <p:sp>
              <p:nvSpPr>
                <p:cNvPr id="5339" name="Oval 69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0" name="Oval 70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1" name="Oval 71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6" name="Group 72"/>
            <p:cNvGrpSpPr>
              <a:grpSpLocks/>
            </p:cNvGrpSpPr>
            <p:nvPr/>
          </p:nvGrpSpPr>
          <p:grpSpPr bwMode="auto">
            <a:xfrm>
              <a:off x="126" y="2978"/>
              <a:ext cx="653" cy="135"/>
              <a:chOff x="126" y="2978"/>
              <a:chExt cx="653" cy="135"/>
            </a:xfrm>
          </p:grpSpPr>
          <p:sp>
            <p:nvSpPr>
              <p:cNvPr id="5335" name="Text Box 73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1</a:t>
                </a:r>
              </a:p>
            </p:txBody>
          </p:sp>
          <p:sp>
            <p:nvSpPr>
              <p:cNvPr id="5336" name="Text Box 74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A/2-7</a:t>
                </a:r>
              </a:p>
            </p:txBody>
          </p:sp>
        </p:grpSp>
      </p:grpSp>
      <p:grpSp>
        <p:nvGrpSpPr>
          <p:cNvPr id="27" name="Group 75"/>
          <p:cNvGrpSpPr>
            <a:grpSpLocks/>
          </p:cNvGrpSpPr>
          <p:nvPr/>
        </p:nvGrpSpPr>
        <p:grpSpPr bwMode="auto">
          <a:xfrm>
            <a:off x="476250" y="4040188"/>
            <a:ext cx="1036638" cy="388937"/>
            <a:chOff x="830" y="2868"/>
            <a:chExt cx="653" cy="245"/>
          </a:xfrm>
        </p:grpSpPr>
        <p:grpSp>
          <p:nvGrpSpPr>
            <p:cNvPr id="28" name="Group 76"/>
            <p:cNvGrpSpPr>
              <a:grpSpLocks/>
            </p:cNvGrpSpPr>
            <p:nvPr/>
          </p:nvGrpSpPr>
          <p:grpSpPr bwMode="auto">
            <a:xfrm>
              <a:off x="969" y="2868"/>
              <a:ext cx="258" cy="221"/>
              <a:chOff x="1550" y="2500"/>
              <a:chExt cx="258" cy="221"/>
            </a:xfrm>
          </p:grpSpPr>
          <p:grpSp>
            <p:nvGrpSpPr>
              <p:cNvPr id="29" name="Group 77"/>
              <p:cNvGrpSpPr>
                <a:grpSpLocks/>
              </p:cNvGrpSpPr>
              <p:nvPr/>
            </p:nvGrpSpPr>
            <p:grpSpPr bwMode="auto">
              <a:xfrm>
                <a:off x="1550" y="2547"/>
                <a:ext cx="258" cy="174"/>
                <a:chOff x="2379" y="1629"/>
                <a:chExt cx="258" cy="174"/>
              </a:xfrm>
            </p:grpSpPr>
            <p:sp>
              <p:nvSpPr>
                <p:cNvPr id="5331" name="Rectangle 78"/>
                <p:cNvSpPr>
                  <a:spLocks noChangeArrowheads="1"/>
                </p:cNvSpPr>
                <p:nvPr/>
              </p:nvSpPr>
              <p:spPr bwMode="auto">
                <a:xfrm>
                  <a:off x="2379" y="1629"/>
                  <a:ext cx="258" cy="174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2" name="Oval 79"/>
                <p:cNvSpPr>
                  <a:spLocks noChangeArrowheads="1"/>
                </p:cNvSpPr>
                <p:nvPr/>
              </p:nvSpPr>
              <p:spPr bwMode="auto">
                <a:xfrm>
                  <a:off x="2430" y="1680"/>
                  <a:ext cx="156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80"/>
              <p:cNvGrpSpPr>
                <a:grpSpLocks/>
              </p:cNvGrpSpPr>
              <p:nvPr/>
            </p:nvGrpSpPr>
            <p:grpSpPr bwMode="auto">
              <a:xfrm>
                <a:off x="1623" y="2500"/>
                <a:ext cx="111" cy="27"/>
                <a:chOff x="3240" y="2073"/>
                <a:chExt cx="111" cy="27"/>
              </a:xfrm>
            </p:grpSpPr>
            <p:sp>
              <p:nvSpPr>
                <p:cNvPr id="5328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9" name="Oval 82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0" name="Oval 83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" name="Group 84"/>
            <p:cNvGrpSpPr>
              <a:grpSpLocks/>
            </p:cNvGrpSpPr>
            <p:nvPr/>
          </p:nvGrpSpPr>
          <p:grpSpPr bwMode="auto">
            <a:xfrm>
              <a:off x="830" y="2978"/>
              <a:ext cx="653" cy="135"/>
              <a:chOff x="126" y="2978"/>
              <a:chExt cx="653" cy="135"/>
            </a:xfrm>
          </p:grpSpPr>
          <p:sp>
            <p:nvSpPr>
              <p:cNvPr id="5324" name="Text Box 85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3</a:t>
                </a:r>
              </a:p>
            </p:txBody>
          </p:sp>
          <p:sp>
            <p:nvSpPr>
              <p:cNvPr id="5325" name="Text Box 86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C/3-8</a:t>
                </a:r>
              </a:p>
            </p:txBody>
          </p:sp>
        </p:grpSp>
      </p:grpSp>
      <p:grpSp>
        <p:nvGrpSpPr>
          <p:cNvPr id="5377" name="Group 87"/>
          <p:cNvGrpSpPr>
            <a:grpSpLocks/>
          </p:cNvGrpSpPr>
          <p:nvPr/>
        </p:nvGrpSpPr>
        <p:grpSpPr bwMode="auto">
          <a:xfrm>
            <a:off x="5821363" y="3552825"/>
            <a:ext cx="1268412" cy="390525"/>
            <a:chOff x="2802" y="2867"/>
            <a:chExt cx="799" cy="246"/>
          </a:xfrm>
        </p:grpSpPr>
        <p:grpSp>
          <p:nvGrpSpPr>
            <p:cNvPr id="5378" name="Group 88"/>
            <p:cNvGrpSpPr>
              <a:grpSpLocks/>
            </p:cNvGrpSpPr>
            <p:nvPr/>
          </p:nvGrpSpPr>
          <p:grpSpPr bwMode="auto">
            <a:xfrm>
              <a:off x="3064" y="2867"/>
              <a:ext cx="258" cy="222"/>
              <a:chOff x="3801" y="2661"/>
              <a:chExt cx="258" cy="222"/>
            </a:xfrm>
          </p:grpSpPr>
          <p:sp>
            <p:nvSpPr>
              <p:cNvPr id="5311" name="Rectangle 89"/>
              <p:cNvSpPr>
                <a:spLocks noChangeArrowheads="1"/>
              </p:cNvSpPr>
              <p:nvPr/>
            </p:nvSpPr>
            <p:spPr bwMode="auto">
              <a:xfrm>
                <a:off x="3801" y="2709"/>
                <a:ext cx="258" cy="17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381" name="Group 90"/>
              <p:cNvGrpSpPr>
                <a:grpSpLocks/>
              </p:cNvGrpSpPr>
              <p:nvPr/>
            </p:nvGrpSpPr>
            <p:grpSpPr bwMode="auto">
              <a:xfrm>
                <a:off x="3820" y="2770"/>
                <a:ext cx="224" cy="56"/>
                <a:chOff x="3810" y="2766"/>
                <a:chExt cx="246" cy="60"/>
              </a:xfrm>
            </p:grpSpPr>
            <p:sp>
              <p:nvSpPr>
                <p:cNvPr id="5317" name="Line 91"/>
                <p:cNvSpPr>
                  <a:spLocks noChangeShapeType="1"/>
                </p:cNvSpPr>
                <p:nvPr/>
              </p:nvSpPr>
              <p:spPr bwMode="auto">
                <a:xfrm>
                  <a:off x="3870" y="2798"/>
                  <a:ext cx="1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18" name="Oval 92"/>
                <p:cNvSpPr>
                  <a:spLocks noChangeArrowheads="1"/>
                </p:cNvSpPr>
                <p:nvPr/>
              </p:nvSpPr>
              <p:spPr bwMode="auto">
                <a:xfrm>
                  <a:off x="3814" y="2768"/>
                  <a:ext cx="56" cy="5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9" name="Rectangle 93"/>
                <p:cNvSpPr>
                  <a:spLocks noChangeArrowheads="1"/>
                </p:cNvSpPr>
                <p:nvPr/>
              </p:nvSpPr>
              <p:spPr bwMode="auto">
                <a:xfrm>
                  <a:off x="3810" y="2778"/>
                  <a:ext cx="30" cy="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0" name="Oval 94"/>
                <p:cNvSpPr>
                  <a:spLocks noChangeArrowheads="1"/>
                </p:cNvSpPr>
                <p:nvPr/>
              </p:nvSpPr>
              <p:spPr bwMode="auto">
                <a:xfrm flipH="1">
                  <a:off x="3992" y="2766"/>
                  <a:ext cx="56" cy="5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1" name="Rectangle 95"/>
                <p:cNvSpPr>
                  <a:spLocks noChangeArrowheads="1"/>
                </p:cNvSpPr>
                <p:nvPr/>
              </p:nvSpPr>
              <p:spPr bwMode="auto">
                <a:xfrm flipH="1">
                  <a:off x="4026" y="2776"/>
                  <a:ext cx="30" cy="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6" name="Group 96"/>
              <p:cNvGrpSpPr>
                <a:grpSpLocks/>
              </p:cNvGrpSpPr>
              <p:nvPr/>
            </p:nvGrpSpPr>
            <p:grpSpPr bwMode="auto">
              <a:xfrm>
                <a:off x="3866" y="2661"/>
                <a:ext cx="111" cy="27"/>
                <a:chOff x="3240" y="2073"/>
                <a:chExt cx="111" cy="27"/>
              </a:xfrm>
            </p:grpSpPr>
            <p:sp>
              <p:nvSpPr>
                <p:cNvPr id="5314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5" name="Oval 98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6" name="Oval 99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387" name="Group 100"/>
            <p:cNvGrpSpPr>
              <a:grpSpLocks/>
            </p:cNvGrpSpPr>
            <p:nvPr/>
          </p:nvGrpSpPr>
          <p:grpSpPr bwMode="auto">
            <a:xfrm>
              <a:off x="2802" y="2978"/>
              <a:ext cx="799" cy="135"/>
              <a:chOff x="-5" y="2978"/>
              <a:chExt cx="799" cy="135"/>
            </a:xfrm>
          </p:grpSpPr>
          <p:sp>
            <p:nvSpPr>
              <p:cNvPr id="5309" name="Text Box 101"/>
              <p:cNvSpPr txBox="1">
                <a:spLocks noChangeArrowheads="1"/>
              </p:cNvSpPr>
              <p:nvPr/>
            </p:nvSpPr>
            <p:spPr bwMode="auto">
              <a:xfrm>
                <a:off x="-5" y="2978"/>
                <a:ext cx="28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Maint</a:t>
                </a:r>
              </a:p>
            </p:txBody>
          </p:sp>
          <p:sp>
            <p:nvSpPr>
              <p:cNvPr id="5310" name="Text Box 102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88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B/215</a:t>
                </a:r>
              </a:p>
            </p:txBody>
          </p:sp>
        </p:grpSp>
      </p:grpSp>
      <p:grpSp>
        <p:nvGrpSpPr>
          <p:cNvPr id="5390" name="Group 103"/>
          <p:cNvGrpSpPr>
            <a:grpSpLocks/>
          </p:cNvGrpSpPr>
          <p:nvPr/>
        </p:nvGrpSpPr>
        <p:grpSpPr bwMode="auto">
          <a:xfrm>
            <a:off x="8066344" y="4516438"/>
            <a:ext cx="984250" cy="395287"/>
            <a:chOff x="3762" y="2864"/>
            <a:chExt cx="620" cy="249"/>
          </a:xfrm>
        </p:grpSpPr>
        <p:grpSp>
          <p:nvGrpSpPr>
            <p:cNvPr id="5393" name="Group 104"/>
            <p:cNvGrpSpPr>
              <a:grpSpLocks/>
            </p:cNvGrpSpPr>
            <p:nvPr/>
          </p:nvGrpSpPr>
          <p:grpSpPr bwMode="auto">
            <a:xfrm>
              <a:off x="3762" y="2864"/>
              <a:ext cx="258" cy="225"/>
              <a:chOff x="3891" y="3408"/>
              <a:chExt cx="258" cy="225"/>
            </a:xfrm>
          </p:grpSpPr>
          <p:grpSp>
            <p:nvGrpSpPr>
              <p:cNvPr id="5399" name="Group 105"/>
              <p:cNvGrpSpPr>
                <a:grpSpLocks/>
              </p:cNvGrpSpPr>
              <p:nvPr/>
            </p:nvGrpSpPr>
            <p:grpSpPr bwMode="auto">
              <a:xfrm>
                <a:off x="3891" y="3459"/>
                <a:ext cx="258" cy="174"/>
                <a:chOff x="3891" y="3459"/>
                <a:chExt cx="258" cy="174"/>
              </a:xfrm>
            </p:grpSpPr>
            <p:sp>
              <p:nvSpPr>
                <p:cNvPr id="5304" name="Rectangle 106"/>
                <p:cNvSpPr>
                  <a:spLocks noChangeArrowheads="1"/>
                </p:cNvSpPr>
                <p:nvPr/>
              </p:nvSpPr>
              <p:spPr bwMode="auto">
                <a:xfrm>
                  <a:off x="3891" y="3459"/>
                  <a:ext cx="258" cy="174"/>
                </a:xfrm>
                <a:prstGeom prst="rect">
                  <a:avLst/>
                </a:prstGeom>
                <a:solidFill>
                  <a:srgbClr val="CC00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5" name="Line 107"/>
                <p:cNvSpPr>
                  <a:spLocks noChangeShapeType="1"/>
                </p:cNvSpPr>
                <p:nvPr/>
              </p:nvSpPr>
              <p:spPr bwMode="auto">
                <a:xfrm>
                  <a:off x="4020" y="3459"/>
                  <a:ext cx="0" cy="17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06" name="Line 108"/>
                <p:cNvSpPr>
                  <a:spLocks noChangeShapeType="1"/>
                </p:cNvSpPr>
                <p:nvPr/>
              </p:nvSpPr>
              <p:spPr bwMode="auto">
                <a:xfrm>
                  <a:off x="3894" y="3546"/>
                  <a:ext cx="2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400" name="Group 109"/>
              <p:cNvGrpSpPr>
                <a:grpSpLocks/>
              </p:cNvGrpSpPr>
              <p:nvPr/>
            </p:nvGrpSpPr>
            <p:grpSpPr bwMode="auto">
              <a:xfrm>
                <a:off x="3965" y="3408"/>
                <a:ext cx="111" cy="27"/>
                <a:chOff x="3240" y="2073"/>
                <a:chExt cx="111" cy="27"/>
              </a:xfrm>
            </p:grpSpPr>
            <p:sp>
              <p:nvSpPr>
                <p:cNvPr id="5301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2" name="Oval 111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3" name="Oval 112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298" name="Text Box 115"/>
            <p:cNvSpPr txBox="1">
              <a:spLocks noChangeArrowheads="1"/>
            </p:cNvSpPr>
            <p:nvPr/>
          </p:nvSpPr>
          <p:spPr bwMode="auto">
            <a:xfrm>
              <a:off x="4017" y="2978"/>
              <a:ext cx="36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HHC/2-7</a:t>
              </a:r>
            </a:p>
          </p:txBody>
        </p:sp>
      </p:grpSp>
      <p:grpSp>
        <p:nvGrpSpPr>
          <p:cNvPr id="5402" name="Group 116"/>
          <p:cNvGrpSpPr>
            <a:grpSpLocks/>
          </p:cNvGrpSpPr>
          <p:nvPr/>
        </p:nvGrpSpPr>
        <p:grpSpPr bwMode="auto">
          <a:xfrm>
            <a:off x="8050268" y="3548063"/>
            <a:ext cx="968375" cy="395287"/>
            <a:chOff x="4460" y="2864"/>
            <a:chExt cx="610" cy="249"/>
          </a:xfrm>
        </p:grpSpPr>
        <p:grpSp>
          <p:nvGrpSpPr>
            <p:cNvPr id="5403" name="Group 117"/>
            <p:cNvGrpSpPr>
              <a:grpSpLocks/>
            </p:cNvGrpSpPr>
            <p:nvPr/>
          </p:nvGrpSpPr>
          <p:grpSpPr bwMode="auto">
            <a:xfrm>
              <a:off x="4460" y="2864"/>
              <a:ext cx="259" cy="225"/>
              <a:chOff x="4362" y="3084"/>
              <a:chExt cx="259" cy="225"/>
            </a:xfrm>
          </p:grpSpPr>
          <p:grpSp>
            <p:nvGrpSpPr>
              <p:cNvPr id="5404" name="Group 118"/>
              <p:cNvGrpSpPr>
                <a:grpSpLocks/>
              </p:cNvGrpSpPr>
              <p:nvPr/>
            </p:nvGrpSpPr>
            <p:grpSpPr bwMode="auto">
              <a:xfrm>
                <a:off x="4362" y="3132"/>
                <a:ext cx="259" cy="177"/>
                <a:chOff x="4362" y="3132"/>
                <a:chExt cx="259" cy="177"/>
              </a:xfrm>
            </p:grpSpPr>
            <p:sp>
              <p:nvSpPr>
                <p:cNvPr id="5293" name="Rectangle 119"/>
                <p:cNvSpPr>
                  <a:spLocks noChangeArrowheads="1"/>
                </p:cNvSpPr>
                <p:nvPr/>
              </p:nvSpPr>
              <p:spPr bwMode="auto">
                <a:xfrm>
                  <a:off x="4363" y="3134"/>
                  <a:ext cx="258" cy="17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94" name="Freeform 120"/>
                <p:cNvSpPr>
                  <a:spLocks/>
                </p:cNvSpPr>
                <p:nvPr/>
              </p:nvSpPr>
              <p:spPr bwMode="auto">
                <a:xfrm>
                  <a:off x="4362" y="3132"/>
                  <a:ext cx="258" cy="177"/>
                </a:xfrm>
                <a:custGeom>
                  <a:avLst/>
                  <a:gdLst>
                    <a:gd name="T0" fmla="*/ 0 w 258"/>
                    <a:gd name="T1" fmla="*/ 3 h 177"/>
                    <a:gd name="T2" fmla="*/ 0 w 258"/>
                    <a:gd name="T3" fmla="*/ 177 h 177"/>
                    <a:gd name="T4" fmla="*/ 258 w 258"/>
                    <a:gd name="T5" fmla="*/ 0 h 177"/>
                    <a:gd name="T6" fmla="*/ 0 w 258"/>
                    <a:gd name="T7" fmla="*/ 3 h 1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177"/>
                    <a:gd name="T14" fmla="*/ 258 w 258"/>
                    <a:gd name="T15" fmla="*/ 177 h 1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177">
                      <a:moveTo>
                        <a:pt x="0" y="3"/>
                      </a:moveTo>
                      <a:lnTo>
                        <a:pt x="0" y="177"/>
                      </a:lnTo>
                      <a:lnTo>
                        <a:pt x="258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405" name="Group 121"/>
              <p:cNvGrpSpPr>
                <a:grpSpLocks/>
              </p:cNvGrpSpPr>
              <p:nvPr/>
            </p:nvGrpSpPr>
            <p:grpSpPr bwMode="auto">
              <a:xfrm>
                <a:off x="4436" y="3084"/>
                <a:ext cx="111" cy="27"/>
                <a:chOff x="3240" y="2073"/>
                <a:chExt cx="111" cy="27"/>
              </a:xfrm>
            </p:grpSpPr>
            <p:sp>
              <p:nvSpPr>
                <p:cNvPr id="5290" name="Oval 12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91" name="Oval 12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92" name="Oval 12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287" name="Text Box 127"/>
            <p:cNvSpPr txBox="1">
              <a:spLocks noChangeArrowheads="1"/>
            </p:cNvSpPr>
            <p:nvPr/>
          </p:nvSpPr>
          <p:spPr bwMode="auto">
            <a:xfrm>
              <a:off x="4705" y="2978"/>
              <a:ext cx="36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HHC/2-7</a:t>
              </a:r>
            </a:p>
          </p:txBody>
        </p:sp>
      </p:grpSp>
      <p:grpSp>
        <p:nvGrpSpPr>
          <p:cNvPr id="5407" name="Group 128"/>
          <p:cNvGrpSpPr>
            <a:grpSpLocks/>
          </p:cNvGrpSpPr>
          <p:nvPr/>
        </p:nvGrpSpPr>
        <p:grpSpPr bwMode="auto">
          <a:xfrm>
            <a:off x="8053335" y="4027488"/>
            <a:ext cx="987425" cy="401637"/>
            <a:chOff x="5160" y="2860"/>
            <a:chExt cx="622" cy="253"/>
          </a:xfrm>
        </p:grpSpPr>
        <p:grpSp>
          <p:nvGrpSpPr>
            <p:cNvPr id="5152" name="Group 129"/>
            <p:cNvGrpSpPr>
              <a:grpSpLocks/>
            </p:cNvGrpSpPr>
            <p:nvPr/>
          </p:nvGrpSpPr>
          <p:grpSpPr bwMode="auto">
            <a:xfrm>
              <a:off x="5160" y="2860"/>
              <a:ext cx="258" cy="229"/>
              <a:chOff x="1725" y="3271"/>
              <a:chExt cx="258" cy="229"/>
            </a:xfrm>
          </p:grpSpPr>
          <p:grpSp>
            <p:nvGrpSpPr>
              <p:cNvPr id="5153" name="Group 130"/>
              <p:cNvGrpSpPr>
                <a:grpSpLocks/>
              </p:cNvGrpSpPr>
              <p:nvPr/>
            </p:nvGrpSpPr>
            <p:grpSpPr bwMode="auto">
              <a:xfrm>
                <a:off x="1725" y="3326"/>
                <a:ext cx="258" cy="174"/>
                <a:chOff x="1725" y="3326"/>
                <a:chExt cx="258" cy="174"/>
              </a:xfrm>
            </p:grpSpPr>
            <p:sp>
              <p:nvSpPr>
                <p:cNvPr id="5276" name="Rectangle 131"/>
                <p:cNvSpPr>
                  <a:spLocks noChangeArrowheads="1"/>
                </p:cNvSpPr>
                <p:nvPr/>
              </p:nvSpPr>
              <p:spPr bwMode="auto">
                <a:xfrm>
                  <a:off x="1725" y="3326"/>
                  <a:ext cx="258" cy="174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77" name="Oval 132"/>
                <p:cNvSpPr>
                  <a:spLocks noChangeArrowheads="1"/>
                </p:cNvSpPr>
                <p:nvPr/>
              </p:nvSpPr>
              <p:spPr bwMode="auto">
                <a:xfrm>
                  <a:off x="1752" y="3389"/>
                  <a:ext cx="45" cy="4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78" name="Line 133"/>
                <p:cNvSpPr>
                  <a:spLocks noChangeShapeType="1"/>
                </p:cNvSpPr>
                <p:nvPr/>
              </p:nvSpPr>
              <p:spPr bwMode="auto">
                <a:xfrm>
                  <a:off x="1797" y="3408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79" name="Line 134"/>
                <p:cNvSpPr>
                  <a:spLocks noChangeShapeType="1"/>
                </p:cNvSpPr>
                <p:nvPr/>
              </p:nvSpPr>
              <p:spPr bwMode="auto">
                <a:xfrm>
                  <a:off x="1914" y="3375"/>
                  <a:ext cx="36" cy="3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80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1914" y="3408"/>
                  <a:ext cx="36" cy="3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81" name="Line 136"/>
                <p:cNvSpPr>
                  <a:spLocks noChangeShapeType="1"/>
                </p:cNvSpPr>
                <p:nvPr/>
              </p:nvSpPr>
              <p:spPr bwMode="auto">
                <a:xfrm>
                  <a:off x="1824" y="3384"/>
                  <a:ext cx="0" cy="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82" name="Line 137"/>
                <p:cNvSpPr>
                  <a:spLocks noChangeShapeType="1"/>
                </p:cNvSpPr>
                <p:nvPr/>
              </p:nvSpPr>
              <p:spPr bwMode="auto">
                <a:xfrm>
                  <a:off x="1851" y="3384"/>
                  <a:ext cx="0" cy="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83" name="Line 138"/>
                <p:cNvSpPr>
                  <a:spLocks noChangeShapeType="1"/>
                </p:cNvSpPr>
                <p:nvPr/>
              </p:nvSpPr>
              <p:spPr bwMode="auto">
                <a:xfrm>
                  <a:off x="1878" y="3384"/>
                  <a:ext cx="0" cy="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160" name="Group 139"/>
              <p:cNvGrpSpPr>
                <a:grpSpLocks/>
              </p:cNvGrpSpPr>
              <p:nvPr/>
            </p:nvGrpSpPr>
            <p:grpSpPr bwMode="auto">
              <a:xfrm>
                <a:off x="1799" y="3271"/>
                <a:ext cx="111" cy="27"/>
                <a:chOff x="3240" y="2073"/>
                <a:chExt cx="111" cy="27"/>
              </a:xfrm>
            </p:grpSpPr>
            <p:sp>
              <p:nvSpPr>
                <p:cNvPr id="5273" name="Oval 140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74" name="Oval 141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75" name="Oval 142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270" name="Text Box 145"/>
            <p:cNvSpPr txBox="1">
              <a:spLocks noChangeArrowheads="1"/>
            </p:cNvSpPr>
            <p:nvPr/>
          </p:nvSpPr>
          <p:spPr bwMode="auto">
            <a:xfrm>
              <a:off x="5417" y="2978"/>
              <a:ext cx="36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HHC/2-7</a:t>
              </a:r>
            </a:p>
          </p:txBody>
        </p:sp>
      </p:grpSp>
      <p:grpSp>
        <p:nvGrpSpPr>
          <p:cNvPr id="5163" name="Group 146"/>
          <p:cNvGrpSpPr>
            <a:grpSpLocks/>
          </p:cNvGrpSpPr>
          <p:nvPr/>
        </p:nvGrpSpPr>
        <p:grpSpPr bwMode="auto">
          <a:xfrm>
            <a:off x="476250" y="3552825"/>
            <a:ext cx="1036638" cy="390525"/>
            <a:chOff x="126" y="2867"/>
            <a:chExt cx="653" cy="246"/>
          </a:xfrm>
        </p:grpSpPr>
        <p:grpSp>
          <p:nvGrpSpPr>
            <p:cNvPr id="5166" name="Group 147"/>
            <p:cNvGrpSpPr>
              <a:grpSpLocks/>
            </p:cNvGrpSpPr>
            <p:nvPr/>
          </p:nvGrpSpPr>
          <p:grpSpPr bwMode="auto">
            <a:xfrm>
              <a:off x="270" y="2867"/>
              <a:ext cx="259" cy="222"/>
              <a:chOff x="942" y="2433"/>
              <a:chExt cx="259" cy="222"/>
            </a:xfrm>
          </p:grpSpPr>
          <p:grpSp>
            <p:nvGrpSpPr>
              <p:cNvPr id="5168" name="Group 148"/>
              <p:cNvGrpSpPr>
                <a:grpSpLocks/>
              </p:cNvGrpSpPr>
              <p:nvPr/>
            </p:nvGrpSpPr>
            <p:grpSpPr bwMode="auto">
              <a:xfrm>
                <a:off x="942" y="2481"/>
                <a:ext cx="259" cy="174"/>
                <a:chOff x="942" y="2481"/>
                <a:chExt cx="259" cy="174"/>
              </a:xfrm>
            </p:grpSpPr>
            <p:grpSp>
              <p:nvGrpSpPr>
                <p:cNvPr id="5177" name="Group 149"/>
                <p:cNvGrpSpPr>
                  <a:grpSpLocks/>
                </p:cNvGrpSpPr>
                <p:nvPr/>
              </p:nvGrpSpPr>
              <p:grpSpPr bwMode="auto">
                <a:xfrm>
                  <a:off x="943" y="2481"/>
                  <a:ext cx="258" cy="174"/>
                  <a:chOff x="2379" y="1629"/>
                  <a:chExt cx="258" cy="174"/>
                </a:xfrm>
              </p:grpSpPr>
              <p:sp>
                <p:nvSpPr>
                  <p:cNvPr id="5265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1629"/>
                    <a:ext cx="258" cy="17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66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2430" y="1680"/>
                    <a:ext cx="156" cy="7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62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942" y="2484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3" name="Line 153"/>
                <p:cNvSpPr>
                  <a:spLocks noChangeShapeType="1"/>
                </p:cNvSpPr>
                <p:nvPr/>
              </p:nvSpPr>
              <p:spPr bwMode="auto">
                <a:xfrm>
                  <a:off x="945" y="2481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4" name="Line 154"/>
                <p:cNvSpPr>
                  <a:spLocks noChangeShapeType="1"/>
                </p:cNvSpPr>
                <p:nvPr/>
              </p:nvSpPr>
              <p:spPr bwMode="auto">
                <a:xfrm>
                  <a:off x="978" y="2484"/>
                  <a:ext cx="0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178" name="Group 155"/>
              <p:cNvGrpSpPr>
                <a:grpSpLocks/>
              </p:cNvGrpSpPr>
              <p:nvPr/>
            </p:nvGrpSpPr>
            <p:grpSpPr bwMode="auto">
              <a:xfrm>
                <a:off x="1016" y="2433"/>
                <a:ext cx="111" cy="27"/>
                <a:chOff x="3240" y="2073"/>
                <a:chExt cx="111" cy="27"/>
              </a:xfrm>
            </p:grpSpPr>
            <p:sp>
              <p:nvSpPr>
                <p:cNvPr id="5258" name="Oval 156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9" name="Oval 157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0" name="Oval 158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5" name="Group 159"/>
            <p:cNvGrpSpPr>
              <a:grpSpLocks/>
            </p:cNvGrpSpPr>
            <p:nvPr/>
          </p:nvGrpSpPr>
          <p:grpSpPr bwMode="auto">
            <a:xfrm>
              <a:off x="126" y="2978"/>
              <a:ext cx="653" cy="135"/>
              <a:chOff x="126" y="2978"/>
              <a:chExt cx="653" cy="135"/>
            </a:xfrm>
          </p:grpSpPr>
          <p:sp>
            <p:nvSpPr>
              <p:cNvPr id="5254" name="Text Box 160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2</a:t>
                </a:r>
              </a:p>
            </p:txBody>
          </p:sp>
          <p:sp>
            <p:nvSpPr>
              <p:cNvPr id="5255" name="Text Box 161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A/2-7</a:t>
                </a:r>
              </a:p>
            </p:txBody>
          </p:sp>
        </p:grpSp>
      </p:grpSp>
      <p:grpSp>
        <p:nvGrpSpPr>
          <p:cNvPr id="5186" name="Group 162"/>
          <p:cNvGrpSpPr>
            <a:grpSpLocks/>
          </p:cNvGrpSpPr>
          <p:nvPr/>
        </p:nvGrpSpPr>
        <p:grpSpPr bwMode="auto">
          <a:xfrm>
            <a:off x="4134464" y="3051175"/>
            <a:ext cx="1036638" cy="388938"/>
            <a:chOff x="830" y="2868"/>
            <a:chExt cx="653" cy="245"/>
          </a:xfrm>
        </p:grpSpPr>
        <p:grpSp>
          <p:nvGrpSpPr>
            <p:cNvPr id="5189" name="Group 163"/>
            <p:cNvGrpSpPr>
              <a:grpSpLocks/>
            </p:cNvGrpSpPr>
            <p:nvPr/>
          </p:nvGrpSpPr>
          <p:grpSpPr bwMode="auto">
            <a:xfrm>
              <a:off x="969" y="2868"/>
              <a:ext cx="258" cy="221"/>
              <a:chOff x="1550" y="2500"/>
              <a:chExt cx="258" cy="221"/>
            </a:xfrm>
          </p:grpSpPr>
          <p:grpSp>
            <p:nvGrpSpPr>
              <p:cNvPr id="5190" name="Group 164"/>
              <p:cNvGrpSpPr>
                <a:grpSpLocks/>
              </p:cNvGrpSpPr>
              <p:nvPr/>
            </p:nvGrpSpPr>
            <p:grpSpPr bwMode="auto">
              <a:xfrm>
                <a:off x="1550" y="2547"/>
                <a:ext cx="258" cy="174"/>
                <a:chOff x="2379" y="1629"/>
                <a:chExt cx="258" cy="174"/>
              </a:xfrm>
            </p:grpSpPr>
            <p:sp>
              <p:nvSpPr>
                <p:cNvPr id="5250" name="Rectangle 165"/>
                <p:cNvSpPr>
                  <a:spLocks noChangeArrowheads="1"/>
                </p:cNvSpPr>
                <p:nvPr/>
              </p:nvSpPr>
              <p:spPr bwMode="auto">
                <a:xfrm>
                  <a:off x="2379" y="1629"/>
                  <a:ext cx="258" cy="174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1" name="Oval 166"/>
                <p:cNvSpPr>
                  <a:spLocks noChangeArrowheads="1"/>
                </p:cNvSpPr>
                <p:nvPr/>
              </p:nvSpPr>
              <p:spPr bwMode="auto">
                <a:xfrm>
                  <a:off x="2430" y="1680"/>
                  <a:ext cx="156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94" name="Group 167"/>
              <p:cNvGrpSpPr>
                <a:grpSpLocks/>
              </p:cNvGrpSpPr>
              <p:nvPr/>
            </p:nvGrpSpPr>
            <p:grpSpPr bwMode="auto">
              <a:xfrm>
                <a:off x="1623" y="2500"/>
                <a:ext cx="111" cy="27"/>
                <a:chOff x="3240" y="2073"/>
                <a:chExt cx="111" cy="27"/>
              </a:xfrm>
            </p:grpSpPr>
            <p:sp>
              <p:nvSpPr>
                <p:cNvPr id="5247" name="Oval 168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8" name="Oval 169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9" name="Oval 170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0" name="Group 171"/>
            <p:cNvGrpSpPr>
              <a:grpSpLocks/>
            </p:cNvGrpSpPr>
            <p:nvPr/>
          </p:nvGrpSpPr>
          <p:grpSpPr bwMode="auto">
            <a:xfrm>
              <a:off x="830" y="2978"/>
              <a:ext cx="653" cy="135"/>
              <a:chOff x="126" y="2978"/>
              <a:chExt cx="653" cy="135"/>
            </a:xfrm>
          </p:grpSpPr>
          <p:sp>
            <p:nvSpPr>
              <p:cNvPr id="5243" name="Text Box 172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1</a:t>
                </a:r>
              </a:p>
            </p:txBody>
          </p:sp>
          <p:sp>
            <p:nvSpPr>
              <p:cNvPr id="5244" name="Text Box 173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C/3-8</a:t>
                </a:r>
              </a:p>
            </p:txBody>
          </p:sp>
        </p:grpSp>
      </p:grpSp>
      <p:grpSp>
        <p:nvGrpSpPr>
          <p:cNvPr id="5201" name="Group 174"/>
          <p:cNvGrpSpPr>
            <a:grpSpLocks/>
          </p:cNvGrpSpPr>
          <p:nvPr/>
        </p:nvGrpSpPr>
        <p:grpSpPr bwMode="auto">
          <a:xfrm>
            <a:off x="4134464" y="3554413"/>
            <a:ext cx="1036638" cy="388937"/>
            <a:chOff x="830" y="2868"/>
            <a:chExt cx="653" cy="245"/>
          </a:xfrm>
        </p:grpSpPr>
        <p:grpSp>
          <p:nvGrpSpPr>
            <p:cNvPr id="5204" name="Group 175"/>
            <p:cNvGrpSpPr>
              <a:grpSpLocks/>
            </p:cNvGrpSpPr>
            <p:nvPr/>
          </p:nvGrpSpPr>
          <p:grpSpPr bwMode="auto">
            <a:xfrm>
              <a:off x="969" y="2868"/>
              <a:ext cx="258" cy="221"/>
              <a:chOff x="1550" y="2500"/>
              <a:chExt cx="258" cy="221"/>
            </a:xfrm>
          </p:grpSpPr>
          <p:grpSp>
            <p:nvGrpSpPr>
              <p:cNvPr id="5205" name="Group 176"/>
              <p:cNvGrpSpPr>
                <a:grpSpLocks/>
              </p:cNvGrpSpPr>
              <p:nvPr/>
            </p:nvGrpSpPr>
            <p:grpSpPr bwMode="auto">
              <a:xfrm>
                <a:off x="1550" y="2547"/>
                <a:ext cx="258" cy="174"/>
                <a:chOff x="2379" y="1629"/>
                <a:chExt cx="258" cy="174"/>
              </a:xfrm>
            </p:grpSpPr>
            <p:sp>
              <p:nvSpPr>
                <p:cNvPr id="5239" name="Rectangle 177"/>
                <p:cNvSpPr>
                  <a:spLocks noChangeArrowheads="1"/>
                </p:cNvSpPr>
                <p:nvPr/>
              </p:nvSpPr>
              <p:spPr bwMode="auto">
                <a:xfrm>
                  <a:off x="2379" y="1629"/>
                  <a:ext cx="258" cy="174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0" name="Oval 178"/>
                <p:cNvSpPr>
                  <a:spLocks noChangeArrowheads="1"/>
                </p:cNvSpPr>
                <p:nvPr/>
              </p:nvSpPr>
              <p:spPr bwMode="auto">
                <a:xfrm>
                  <a:off x="2430" y="1680"/>
                  <a:ext cx="156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09" name="Group 179"/>
              <p:cNvGrpSpPr>
                <a:grpSpLocks/>
              </p:cNvGrpSpPr>
              <p:nvPr/>
            </p:nvGrpSpPr>
            <p:grpSpPr bwMode="auto">
              <a:xfrm>
                <a:off x="1623" y="2500"/>
                <a:ext cx="111" cy="27"/>
                <a:chOff x="3240" y="2073"/>
                <a:chExt cx="111" cy="27"/>
              </a:xfrm>
            </p:grpSpPr>
            <p:sp>
              <p:nvSpPr>
                <p:cNvPr id="5236" name="Oval 180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7" name="Oval 181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8" name="Oval 182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5" name="Group 183"/>
            <p:cNvGrpSpPr>
              <a:grpSpLocks/>
            </p:cNvGrpSpPr>
            <p:nvPr/>
          </p:nvGrpSpPr>
          <p:grpSpPr bwMode="auto">
            <a:xfrm>
              <a:off x="830" y="2978"/>
              <a:ext cx="653" cy="135"/>
              <a:chOff x="126" y="2978"/>
              <a:chExt cx="653" cy="135"/>
            </a:xfrm>
          </p:grpSpPr>
          <p:sp>
            <p:nvSpPr>
              <p:cNvPr id="5232" name="Text Box 184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2</a:t>
                </a:r>
              </a:p>
            </p:txBody>
          </p:sp>
          <p:sp>
            <p:nvSpPr>
              <p:cNvPr id="5233" name="Text Box 185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C/3-8</a:t>
                </a:r>
              </a:p>
            </p:txBody>
          </p:sp>
        </p:grpSp>
      </p:grpSp>
      <p:grpSp>
        <p:nvGrpSpPr>
          <p:cNvPr id="5216" name="Group 186"/>
          <p:cNvGrpSpPr>
            <a:grpSpLocks/>
          </p:cNvGrpSpPr>
          <p:nvPr/>
        </p:nvGrpSpPr>
        <p:grpSpPr bwMode="auto">
          <a:xfrm>
            <a:off x="4134464" y="4038600"/>
            <a:ext cx="1036638" cy="390525"/>
            <a:chOff x="126" y="2867"/>
            <a:chExt cx="653" cy="246"/>
          </a:xfrm>
        </p:grpSpPr>
        <p:grpSp>
          <p:nvGrpSpPr>
            <p:cNvPr id="5219" name="Group 187"/>
            <p:cNvGrpSpPr>
              <a:grpSpLocks/>
            </p:cNvGrpSpPr>
            <p:nvPr/>
          </p:nvGrpSpPr>
          <p:grpSpPr bwMode="auto">
            <a:xfrm>
              <a:off x="270" y="2867"/>
              <a:ext cx="259" cy="222"/>
              <a:chOff x="942" y="2433"/>
              <a:chExt cx="259" cy="222"/>
            </a:xfrm>
          </p:grpSpPr>
          <p:grpSp>
            <p:nvGrpSpPr>
              <p:cNvPr id="5220" name="Group 188"/>
              <p:cNvGrpSpPr>
                <a:grpSpLocks/>
              </p:cNvGrpSpPr>
              <p:nvPr/>
            </p:nvGrpSpPr>
            <p:grpSpPr bwMode="auto">
              <a:xfrm>
                <a:off x="942" y="2481"/>
                <a:ext cx="259" cy="174"/>
                <a:chOff x="942" y="2481"/>
                <a:chExt cx="259" cy="174"/>
              </a:xfrm>
            </p:grpSpPr>
            <p:grpSp>
              <p:nvGrpSpPr>
                <p:cNvPr id="5224" name="Group 189"/>
                <p:cNvGrpSpPr>
                  <a:grpSpLocks/>
                </p:cNvGrpSpPr>
                <p:nvPr/>
              </p:nvGrpSpPr>
              <p:grpSpPr bwMode="auto">
                <a:xfrm>
                  <a:off x="943" y="2481"/>
                  <a:ext cx="258" cy="174"/>
                  <a:chOff x="2379" y="1629"/>
                  <a:chExt cx="258" cy="174"/>
                </a:xfrm>
              </p:grpSpPr>
              <p:sp>
                <p:nvSpPr>
                  <p:cNvPr id="5228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1629"/>
                    <a:ext cx="258" cy="17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29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430" y="1680"/>
                    <a:ext cx="156" cy="7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25" name="Line 192"/>
                <p:cNvSpPr>
                  <a:spLocks noChangeShapeType="1"/>
                </p:cNvSpPr>
                <p:nvPr/>
              </p:nvSpPr>
              <p:spPr bwMode="auto">
                <a:xfrm flipV="1">
                  <a:off x="942" y="2484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6" name="Line 193"/>
                <p:cNvSpPr>
                  <a:spLocks noChangeShapeType="1"/>
                </p:cNvSpPr>
                <p:nvPr/>
              </p:nvSpPr>
              <p:spPr bwMode="auto">
                <a:xfrm>
                  <a:off x="945" y="2481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7" name="Line 194"/>
                <p:cNvSpPr>
                  <a:spLocks noChangeShapeType="1"/>
                </p:cNvSpPr>
                <p:nvPr/>
              </p:nvSpPr>
              <p:spPr bwMode="auto">
                <a:xfrm>
                  <a:off x="978" y="2484"/>
                  <a:ext cx="0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30" name="Group 195"/>
              <p:cNvGrpSpPr>
                <a:grpSpLocks/>
              </p:cNvGrpSpPr>
              <p:nvPr/>
            </p:nvGrpSpPr>
            <p:grpSpPr bwMode="auto">
              <a:xfrm>
                <a:off x="1016" y="2433"/>
                <a:ext cx="111" cy="27"/>
                <a:chOff x="3240" y="2073"/>
                <a:chExt cx="111" cy="27"/>
              </a:xfrm>
            </p:grpSpPr>
            <p:sp>
              <p:nvSpPr>
                <p:cNvPr id="5221" name="Oval 196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2" name="Oval 197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" name="Oval 198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31" name="Group 199"/>
            <p:cNvGrpSpPr>
              <a:grpSpLocks/>
            </p:cNvGrpSpPr>
            <p:nvPr/>
          </p:nvGrpSpPr>
          <p:grpSpPr bwMode="auto">
            <a:xfrm>
              <a:off x="126" y="2978"/>
              <a:ext cx="653" cy="135"/>
              <a:chOff x="126" y="2978"/>
              <a:chExt cx="653" cy="135"/>
            </a:xfrm>
          </p:grpSpPr>
          <p:sp>
            <p:nvSpPr>
              <p:cNvPr id="5217" name="Text Box 200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2</a:t>
                </a:r>
              </a:p>
            </p:txBody>
          </p:sp>
          <p:sp>
            <p:nvSpPr>
              <p:cNvPr id="5218" name="Text Box 201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C/2-7</a:t>
                </a:r>
              </a:p>
            </p:txBody>
          </p:sp>
        </p:grpSp>
      </p:grpSp>
      <p:grpSp>
        <p:nvGrpSpPr>
          <p:cNvPr id="5234" name="Group 202"/>
          <p:cNvGrpSpPr>
            <a:grpSpLocks/>
          </p:cNvGrpSpPr>
          <p:nvPr/>
        </p:nvGrpSpPr>
        <p:grpSpPr bwMode="auto">
          <a:xfrm>
            <a:off x="2286000" y="3049588"/>
            <a:ext cx="1036638" cy="390525"/>
            <a:chOff x="126" y="2867"/>
            <a:chExt cx="653" cy="246"/>
          </a:xfrm>
        </p:grpSpPr>
        <p:grpSp>
          <p:nvGrpSpPr>
            <p:cNvPr id="5235" name="Group 203"/>
            <p:cNvGrpSpPr>
              <a:grpSpLocks/>
            </p:cNvGrpSpPr>
            <p:nvPr/>
          </p:nvGrpSpPr>
          <p:grpSpPr bwMode="auto">
            <a:xfrm>
              <a:off x="270" y="2867"/>
              <a:ext cx="259" cy="222"/>
              <a:chOff x="942" y="2433"/>
              <a:chExt cx="259" cy="222"/>
            </a:xfrm>
          </p:grpSpPr>
          <p:grpSp>
            <p:nvGrpSpPr>
              <p:cNvPr id="5241" name="Group 204"/>
              <p:cNvGrpSpPr>
                <a:grpSpLocks/>
              </p:cNvGrpSpPr>
              <p:nvPr/>
            </p:nvGrpSpPr>
            <p:grpSpPr bwMode="auto">
              <a:xfrm>
                <a:off x="942" y="2481"/>
                <a:ext cx="259" cy="174"/>
                <a:chOff x="942" y="2481"/>
                <a:chExt cx="259" cy="174"/>
              </a:xfrm>
            </p:grpSpPr>
            <p:grpSp>
              <p:nvGrpSpPr>
                <p:cNvPr id="5242" name="Group 205"/>
                <p:cNvGrpSpPr>
                  <a:grpSpLocks/>
                </p:cNvGrpSpPr>
                <p:nvPr/>
              </p:nvGrpSpPr>
              <p:grpSpPr bwMode="auto">
                <a:xfrm>
                  <a:off x="943" y="2481"/>
                  <a:ext cx="258" cy="174"/>
                  <a:chOff x="2379" y="1629"/>
                  <a:chExt cx="258" cy="174"/>
                </a:xfrm>
              </p:grpSpPr>
              <p:sp>
                <p:nvSpPr>
                  <p:cNvPr id="5213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1629"/>
                    <a:ext cx="258" cy="17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14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2430" y="1680"/>
                    <a:ext cx="156" cy="7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10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942" y="2484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11" name="Line 209"/>
                <p:cNvSpPr>
                  <a:spLocks noChangeShapeType="1"/>
                </p:cNvSpPr>
                <p:nvPr/>
              </p:nvSpPr>
              <p:spPr bwMode="auto">
                <a:xfrm>
                  <a:off x="945" y="2481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12" name="Line 210"/>
                <p:cNvSpPr>
                  <a:spLocks noChangeShapeType="1"/>
                </p:cNvSpPr>
                <p:nvPr/>
              </p:nvSpPr>
              <p:spPr bwMode="auto">
                <a:xfrm>
                  <a:off x="978" y="2484"/>
                  <a:ext cx="0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45" name="Group 211"/>
              <p:cNvGrpSpPr>
                <a:grpSpLocks/>
              </p:cNvGrpSpPr>
              <p:nvPr/>
            </p:nvGrpSpPr>
            <p:grpSpPr bwMode="auto">
              <a:xfrm>
                <a:off x="1016" y="2433"/>
                <a:ext cx="111" cy="27"/>
                <a:chOff x="3240" y="2073"/>
                <a:chExt cx="111" cy="27"/>
              </a:xfrm>
            </p:grpSpPr>
            <p:sp>
              <p:nvSpPr>
                <p:cNvPr id="5206" name="Oval 212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7" name="Oval 213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8" name="Oval 214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46" name="Group 215"/>
            <p:cNvGrpSpPr>
              <a:grpSpLocks/>
            </p:cNvGrpSpPr>
            <p:nvPr/>
          </p:nvGrpSpPr>
          <p:grpSpPr bwMode="auto">
            <a:xfrm>
              <a:off x="126" y="2978"/>
              <a:ext cx="653" cy="135"/>
              <a:chOff x="126" y="2978"/>
              <a:chExt cx="653" cy="135"/>
            </a:xfrm>
          </p:grpSpPr>
          <p:sp>
            <p:nvSpPr>
              <p:cNvPr id="5202" name="Text Box 216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1</a:t>
                </a:r>
              </a:p>
            </p:txBody>
          </p:sp>
          <p:sp>
            <p:nvSpPr>
              <p:cNvPr id="5203" name="Text Box 217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C/2-7</a:t>
                </a:r>
              </a:p>
            </p:txBody>
          </p:sp>
        </p:grpSp>
      </p:grpSp>
      <p:grpSp>
        <p:nvGrpSpPr>
          <p:cNvPr id="5252" name="Group 218"/>
          <p:cNvGrpSpPr>
            <a:grpSpLocks/>
          </p:cNvGrpSpPr>
          <p:nvPr/>
        </p:nvGrpSpPr>
        <p:grpSpPr bwMode="auto">
          <a:xfrm>
            <a:off x="2286000" y="3552825"/>
            <a:ext cx="1036638" cy="390525"/>
            <a:chOff x="126" y="2867"/>
            <a:chExt cx="653" cy="246"/>
          </a:xfrm>
        </p:grpSpPr>
        <p:grpSp>
          <p:nvGrpSpPr>
            <p:cNvPr id="5253" name="Group 219"/>
            <p:cNvGrpSpPr>
              <a:grpSpLocks/>
            </p:cNvGrpSpPr>
            <p:nvPr/>
          </p:nvGrpSpPr>
          <p:grpSpPr bwMode="auto">
            <a:xfrm>
              <a:off x="270" y="2867"/>
              <a:ext cx="259" cy="222"/>
              <a:chOff x="942" y="2433"/>
              <a:chExt cx="259" cy="222"/>
            </a:xfrm>
          </p:grpSpPr>
          <p:grpSp>
            <p:nvGrpSpPr>
              <p:cNvPr id="5256" name="Group 220"/>
              <p:cNvGrpSpPr>
                <a:grpSpLocks/>
              </p:cNvGrpSpPr>
              <p:nvPr/>
            </p:nvGrpSpPr>
            <p:grpSpPr bwMode="auto">
              <a:xfrm>
                <a:off x="942" y="2481"/>
                <a:ext cx="259" cy="174"/>
                <a:chOff x="942" y="2481"/>
                <a:chExt cx="259" cy="174"/>
              </a:xfrm>
            </p:grpSpPr>
            <p:grpSp>
              <p:nvGrpSpPr>
                <p:cNvPr id="5257" name="Group 221"/>
                <p:cNvGrpSpPr>
                  <a:grpSpLocks/>
                </p:cNvGrpSpPr>
                <p:nvPr/>
              </p:nvGrpSpPr>
              <p:grpSpPr bwMode="auto">
                <a:xfrm>
                  <a:off x="943" y="2481"/>
                  <a:ext cx="258" cy="174"/>
                  <a:chOff x="2379" y="1629"/>
                  <a:chExt cx="258" cy="174"/>
                </a:xfrm>
              </p:grpSpPr>
              <p:sp>
                <p:nvSpPr>
                  <p:cNvPr id="5198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2379" y="1629"/>
                    <a:ext cx="258" cy="17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9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2430" y="1680"/>
                    <a:ext cx="156" cy="7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95" name="Line 224"/>
                <p:cNvSpPr>
                  <a:spLocks noChangeShapeType="1"/>
                </p:cNvSpPr>
                <p:nvPr/>
              </p:nvSpPr>
              <p:spPr bwMode="auto">
                <a:xfrm flipV="1">
                  <a:off x="942" y="2484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6" name="Line 225"/>
                <p:cNvSpPr>
                  <a:spLocks noChangeShapeType="1"/>
                </p:cNvSpPr>
                <p:nvPr/>
              </p:nvSpPr>
              <p:spPr bwMode="auto">
                <a:xfrm>
                  <a:off x="945" y="2481"/>
                  <a:ext cx="252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7" name="Line 226"/>
                <p:cNvSpPr>
                  <a:spLocks noChangeShapeType="1"/>
                </p:cNvSpPr>
                <p:nvPr/>
              </p:nvSpPr>
              <p:spPr bwMode="auto">
                <a:xfrm>
                  <a:off x="978" y="2484"/>
                  <a:ext cx="0" cy="16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61" name="Group 227"/>
              <p:cNvGrpSpPr>
                <a:grpSpLocks/>
              </p:cNvGrpSpPr>
              <p:nvPr/>
            </p:nvGrpSpPr>
            <p:grpSpPr bwMode="auto">
              <a:xfrm>
                <a:off x="1016" y="2433"/>
                <a:ext cx="111" cy="27"/>
                <a:chOff x="3240" y="2073"/>
                <a:chExt cx="111" cy="27"/>
              </a:xfrm>
            </p:grpSpPr>
            <p:sp>
              <p:nvSpPr>
                <p:cNvPr id="5191" name="Oval 228"/>
                <p:cNvSpPr>
                  <a:spLocks noChangeArrowheads="1"/>
                </p:cNvSpPr>
                <p:nvPr/>
              </p:nvSpPr>
              <p:spPr bwMode="auto">
                <a:xfrm>
                  <a:off x="3240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2" name="Oval 229"/>
                <p:cNvSpPr>
                  <a:spLocks noChangeArrowheads="1"/>
                </p:cNvSpPr>
                <p:nvPr/>
              </p:nvSpPr>
              <p:spPr bwMode="auto">
                <a:xfrm>
                  <a:off x="3282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3" name="Oval 230"/>
                <p:cNvSpPr>
                  <a:spLocks noChangeArrowheads="1"/>
                </p:cNvSpPr>
                <p:nvPr/>
              </p:nvSpPr>
              <p:spPr bwMode="auto">
                <a:xfrm>
                  <a:off x="3324" y="2073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67" name="Group 231"/>
            <p:cNvGrpSpPr>
              <a:grpSpLocks/>
            </p:cNvGrpSpPr>
            <p:nvPr/>
          </p:nvGrpSpPr>
          <p:grpSpPr bwMode="auto">
            <a:xfrm>
              <a:off x="126" y="2978"/>
              <a:ext cx="653" cy="135"/>
              <a:chOff x="126" y="2978"/>
              <a:chExt cx="653" cy="135"/>
            </a:xfrm>
          </p:grpSpPr>
          <p:sp>
            <p:nvSpPr>
              <p:cNvPr id="5187" name="Text Box 232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3</a:t>
                </a:r>
              </a:p>
            </p:txBody>
          </p:sp>
          <p:sp>
            <p:nvSpPr>
              <p:cNvPr id="5188" name="Text Box 233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7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C/2-7</a:t>
                </a:r>
              </a:p>
            </p:txBody>
          </p:sp>
        </p:grpSp>
      </p:grpSp>
      <p:grpSp>
        <p:nvGrpSpPr>
          <p:cNvPr id="5268" name="Group 234"/>
          <p:cNvGrpSpPr>
            <a:grpSpLocks/>
          </p:cNvGrpSpPr>
          <p:nvPr/>
        </p:nvGrpSpPr>
        <p:grpSpPr bwMode="auto">
          <a:xfrm>
            <a:off x="7802563" y="3043238"/>
            <a:ext cx="1150937" cy="396875"/>
            <a:chOff x="3050" y="3148"/>
            <a:chExt cx="725" cy="250"/>
          </a:xfrm>
        </p:grpSpPr>
        <p:sp>
          <p:nvSpPr>
            <p:cNvPr id="5174" name="Rectangle 235"/>
            <p:cNvSpPr>
              <a:spLocks noChangeArrowheads="1"/>
            </p:cNvSpPr>
            <p:nvPr/>
          </p:nvSpPr>
          <p:spPr bwMode="auto">
            <a:xfrm>
              <a:off x="3195" y="3196"/>
              <a:ext cx="258" cy="17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5" name="Line 236"/>
            <p:cNvSpPr>
              <a:spLocks noChangeShapeType="1"/>
            </p:cNvSpPr>
            <p:nvPr/>
          </p:nvSpPr>
          <p:spPr bwMode="auto">
            <a:xfrm flipV="1">
              <a:off x="3194" y="3199"/>
              <a:ext cx="252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Line 237"/>
            <p:cNvSpPr>
              <a:spLocks noChangeShapeType="1"/>
            </p:cNvSpPr>
            <p:nvPr/>
          </p:nvSpPr>
          <p:spPr bwMode="auto">
            <a:xfrm>
              <a:off x="3197" y="3196"/>
              <a:ext cx="252" cy="1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71" name="Group 238"/>
            <p:cNvGrpSpPr>
              <a:grpSpLocks/>
            </p:cNvGrpSpPr>
            <p:nvPr/>
          </p:nvGrpSpPr>
          <p:grpSpPr bwMode="auto">
            <a:xfrm>
              <a:off x="3268" y="3148"/>
              <a:ext cx="111" cy="27"/>
              <a:chOff x="3240" y="2073"/>
              <a:chExt cx="111" cy="27"/>
            </a:xfrm>
          </p:grpSpPr>
          <p:sp>
            <p:nvSpPr>
              <p:cNvPr id="5182" name="Oval 239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3" name="Oval 240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4" name="Oval 241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72" name="Group 242"/>
            <p:cNvGrpSpPr>
              <a:grpSpLocks/>
            </p:cNvGrpSpPr>
            <p:nvPr/>
          </p:nvGrpSpPr>
          <p:grpSpPr bwMode="auto">
            <a:xfrm>
              <a:off x="3050" y="3259"/>
              <a:ext cx="725" cy="135"/>
              <a:chOff x="126" y="2978"/>
              <a:chExt cx="725" cy="135"/>
            </a:xfrm>
          </p:grpSpPr>
          <p:sp>
            <p:nvSpPr>
              <p:cNvPr id="5180" name="Text Box 243"/>
              <p:cNvSpPr txBox="1">
                <a:spLocks noChangeArrowheads="1"/>
              </p:cNvSpPr>
              <p:nvPr/>
            </p:nvSpPr>
            <p:spPr bwMode="auto">
              <a:xfrm>
                <a:off x="126" y="2978"/>
                <a:ext cx="15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2</a:t>
                </a:r>
              </a:p>
            </p:txBody>
          </p:sp>
          <p:sp>
            <p:nvSpPr>
              <p:cNvPr id="5181" name="Text Box 244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345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B/2-162</a:t>
                </a:r>
              </a:p>
            </p:txBody>
          </p:sp>
        </p:grpSp>
        <p:sp>
          <p:nvSpPr>
            <p:cNvPr id="5179" name="Text Box 245"/>
            <p:cNvSpPr txBox="1">
              <a:spLocks noChangeArrowheads="1"/>
            </p:cNvSpPr>
            <p:nvPr/>
          </p:nvSpPr>
          <p:spPr bwMode="auto">
            <a:xfrm>
              <a:off x="3250" y="3273"/>
              <a:ext cx="15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/>
                <a:t>L</a:t>
              </a:r>
            </a:p>
          </p:txBody>
        </p:sp>
      </p:grpSp>
      <p:sp>
        <p:nvSpPr>
          <p:cNvPr id="5141" name="Line 246"/>
          <p:cNvSpPr>
            <a:spLocks noChangeShapeType="1"/>
          </p:cNvSpPr>
          <p:nvPr/>
        </p:nvSpPr>
        <p:spPr bwMode="auto">
          <a:xfrm>
            <a:off x="901700" y="2105025"/>
            <a:ext cx="728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Line 247"/>
          <p:cNvSpPr>
            <a:spLocks noChangeShapeType="1"/>
          </p:cNvSpPr>
          <p:nvPr/>
        </p:nvSpPr>
        <p:spPr bwMode="auto">
          <a:xfrm>
            <a:off x="4559300" y="1866900"/>
            <a:ext cx="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Line 248"/>
          <p:cNvSpPr>
            <a:spLocks noChangeShapeType="1"/>
          </p:cNvSpPr>
          <p:nvPr/>
        </p:nvSpPr>
        <p:spPr bwMode="auto">
          <a:xfrm>
            <a:off x="901700" y="2105025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4" name="Line 249"/>
          <p:cNvSpPr>
            <a:spLocks noChangeShapeType="1"/>
          </p:cNvSpPr>
          <p:nvPr/>
        </p:nvSpPr>
        <p:spPr bwMode="auto">
          <a:xfrm>
            <a:off x="2743200" y="2105025"/>
            <a:ext cx="0" cy="7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5" name="Line 250"/>
          <p:cNvSpPr>
            <a:spLocks noChangeShapeType="1"/>
          </p:cNvSpPr>
          <p:nvPr/>
        </p:nvSpPr>
        <p:spPr bwMode="auto">
          <a:xfrm>
            <a:off x="6375400" y="2105025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6" name="Line 251"/>
          <p:cNvSpPr>
            <a:spLocks noChangeShapeType="1"/>
          </p:cNvSpPr>
          <p:nvPr/>
        </p:nvSpPr>
        <p:spPr bwMode="auto">
          <a:xfrm>
            <a:off x="8191500" y="2105025"/>
            <a:ext cx="0" cy="7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284" name="Group 252"/>
          <p:cNvGrpSpPr>
            <a:grpSpLocks/>
          </p:cNvGrpSpPr>
          <p:nvPr/>
        </p:nvGrpSpPr>
        <p:grpSpPr bwMode="auto">
          <a:xfrm>
            <a:off x="2195513" y="2197100"/>
            <a:ext cx="1154112" cy="627063"/>
            <a:chOff x="1383" y="1384"/>
            <a:chExt cx="727" cy="395"/>
          </a:xfrm>
        </p:grpSpPr>
        <p:grpSp>
          <p:nvGrpSpPr>
            <p:cNvPr id="5285" name="Group 253"/>
            <p:cNvGrpSpPr>
              <a:grpSpLocks/>
            </p:cNvGrpSpPr>
            <p:nvPr/>
          </p:nvGrpSpPr>
          <p:grpSpPr bwMode="auto">
            <a:xfrm>
              <a:off x="1383" y="1431"/>
              <a:ext cx="727" cy="348"/>
              <a:chOff x="1383" y="1431"/>
              <a:chExt cx="727" cy="348"/>
            </a:xfrm>
          </p:grpSpPr>
          <p:grpSp>
            <p:nvGrpSpPr>
              <p:cNvPr id="5288" name="Group 254"/>
              <p:cNvGrpSpPr>
                <a:grpSpLocks/>
              </p:cNvGrpSpPr>
              <p:nvPr/>
            </p:nvGrpSpPr>
            <p:grpSpPr bwMode="auto">
              <a:xfrm>
                <a:off x="1550" y="1431"/>
                <a:ext cx="342" cy="335"/>
                <a:chOff x="3168" y="1555"/>
                <a:chExt cx="342" cy="335"/>
              </a:xfrm>
            </p:grpSpPr>
            <p:grpSp>
              <p:nvGrpSpPr>
                <p:cNvPr id="5289" name="Group 255"/>
                <p:cNvGrpSpPr>
                  <a:grpSpLocks/>
                </p:cNvGrpSpPr>
                <p:nvPr/>
              </p:nvGrpSpPr>
              <p:grpSpPr bwMode="auto">
                <a:xfrm>
                  <a:off x="3168" y="1665"/>
                  <a:ext cx="342" cy="225"/>
                  <a:chOff x="2385" y="1404"/>
                  <a:chExt cx="342" cy="225"/>
                </a:xfrm>
              </p:grpSpPr>
              <p:grpSp>
                <p:nvGrpSpPr>
                  <p:cNvPr id="5295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2385" y="1404"/>
                    <a:ext cx="342" cy="225"/>
                    <a:chOff x="2673" y="1176"/>
                    <a:chExt cx="342" cy="225"/>
                  </a:xfrm>
                </p:grpSpPr>
                <p:sp>
                  <p:nvSpPr>
                    <p:cNvPr id="5172" name="Rectangle 2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3" y="1176"/>
                      <a:ext cx="342" cy="22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73" name="Oval 2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0" y="1242"/>
                      <a:ext cx="207" cy="9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69" name="Line 2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5" y="1407"/>
                    <a:ext cx="336" cy="22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70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2385" y="1404"/>
                    <a:ext cx="336" cy="22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71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2430" y="1407"/>
                    <a:ext cx="0" cy="21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67" name="Text Box 262"/>
                <p:cNvSpPr txBox="1">
                  <a:spLocks noChangeArrowheads="1"/>
                </p:cNvSpPr>
                <p:nvPr/>
              </p:nvSpPr>
              <p:spPr bwMode="auto">
                <a:xfrm>
                  <a:off x="3269" y="1555"/>
                  <a:ext cx="138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/>
                    <a:t>I</a:t>
                  </a:r>
                </a:p>
              </p:txBody>
            </p:sp>
          </p:grpSp>
          <p:grpSp>
            <p:nvGrpSpPr>
              <p:cNvPr id="5296" name="Group 263"/>
              <p:cNvGrpSpPr>
                <a:grpSpLocks/>
              </p:cNvGrpSpPr>
              <p:nvPr/>
            </p:nvGrpSpPr>
            <p:grpSpPr bwMode="auto">
              <a:xfrm>
                <a:off x="1383" y="1625"/>
                <a:ext cx="727" cy="154"/>
                <a:chOff x="235" y="1625"/>
                <a:chExt cx="727" cy="154"/>
              </a:xfrm>
            </p:grpSpPr>
            <p:sp>
              <p:nvSpPr>
                <p:cNvPr id="5164" name="Text Box 264"/>
                <p:cNvSpPr txBox="1">
                  <a:spLocks noChangeArrowheads="1"/>
                </p:cNvSpPr>
                <p:nvPr/>
              </p:nvSpPr>
              <p:spPr bwMode="auto">
                <a:xfrm>
                  <a:off x="235" y="1625"/>
                  <a:ext cx="17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sz="1000" b="1"/>
                    <a:t>C</a:t>
                  </a:r>
                </a:p>
              </p:txBody>
            </p:sp>
            <p:sp>
              <p:nvSpPr>
                <p:cNvPr id="5165" name="Text Box 265"/>
                <p:cNvSpPr txBox="1">
                  <a:spLocks noChangeArrowheads="1"/>
                </p:cNvSpPr>
                <p:nvPr/>
              </p:nvSpPr>
              <p:spPr bwMode="auto">
                <a:xfrm>
                  <a:off x="731" y="1625"/>
                  <a:ext cx="231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/>
                    <a:t>2-7</a:t>
                  </a:r>
                </a:p>
              </p:txBody>
            </p:sp>
          </p:grpSp>
        </p:grpSp>
        <p:sp>
          <p:nvSpPr>
            <p:cNvPr id="5161" name="Text Box 266"/>
            <p:cNvSpPr txBox="1">
              <a:spLocks noChangeArrowheads="1"/>
            </p:cNvSpPr>
            <p:nvPr/>
          </p:nvSpPr>
          <p:spPr bwMode="auto">
            <a:xfrm>
              <a:off x="1851" y="1384"/>
              <a:ext cx="19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(-)</a:t>
              </a:r>
            </a:p>
          </p:txBody>
        </p:sp>
      </p:grpSp>
      <p:grpSp>
        <p:nvGrpSpPr>
          <p:cNvPr id="5299" name="Group 267"/>
          <p:cNvGrpSpPr>
            <a:grpSpLocks/>
          </p:cNvGrpSpPr>
          <p:nvPr/>
        </p:nvGrpSpPr>
        <p:grpSpPr bwMode="auto">
          <a:xfrm>
            <a:off x="5873136" y="3038475"/>
            <a:ext cx="1201738" cy="401638"/>
            <a:chOff x="3712" y="1914"/>
            <a:chExt cx="757" cy="253"/>
          </a:xfrm>
        </p:grpSpPr>
        <p:sp>
          <p:nvSpPr>
            <p:cNvPr id="5151" name="Rectangle 268"/>
            <p:cNvSpPr>
              <a:spLocks noChangeArrowheads="1"/>
            </p:cNvSpPr>
            <p:nvPr/>
          </p:nvSpPr>
          <p:spPr bwMode="auto">
            <a:xfrm>
              <a:off x="3928" y="1969"/>
              <a:ext cx="258" cy="1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00" name="Group 269"/>
            <p:cNvGrpSpPr>
              <a:grpSpLocks/>
            </p:cNvGrpSpPr>
            <p:nvPr/>
          </p:nvGrpSpPr>
          <p:grpSpPr bwMode="auto">
            <a:xfrm>
              <a:off x="3994" y="1914"/>
              <a:ext cx="111" cy="27"/>
              <a:chOff x="3240" y="2073"/>
              <a:chExt cx="111" cy="27"/>
            </a:xfrm>
          </p:grpSpPr>
          <p:sp>
            <p:nvSpPr>
              <p:cNvPr id="5157" name="Oval 270"/>
              <p:cNvSpPr>
                <a:spLocks noChangeArrowheads="1"/>
              </p:cNvSpPr>
              <p:nvPr/>
            </p:nvSpPr>
            <p:spPr bwMode="auto">
              <a:xfrm>
                <a:off x="3240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8" name="Oval 271"/>
              <p:cNvSpPr>
                <a:spLocks noChangeArrowheads="1"/>
              </p:cNvSpPr>
              <p:nvPr/>
            </p:nvSpPr>
            <p:spPr bwMode="auto">
              <a:xfrm>
                <a:off x="3282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9" name="Oval 272"/>
              <p:cNvSpPr>
                <a:spLocks noChangeArrowheads="1"/>
              </p:cNvSpPr>
              <p:nvPr/>
            </p:nvSpPr>
            <p:spPr bwMode="auto">
              <a:xfrm>
                <a:off x="3324" y="207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07" name="Group 273"/>
            <p:cNvGrpSpPr>
              <a:grpSpLocks/>
            </p:cNvGrpSpPr>
            <p:nvPr/>
          </p:nvGrpSpPr>
          <p:grpSpPr bwMode="auto">
            <a:xfrm>
              <a:off x="3712" y="2032"/>
              <a:ext cx="757" cy="135"/>
              <a:chOff x="37" y="2978"/>
              <a:chExt cx="757" cy="135"/>
            </a:xfrm>
          </p:grpSpPr>
          <p:sp>
            <p:nvSpPr>
              <p:cNvPr id="5155" name="Text Box 274"/>
              <p:cNvSpPr txBox="1">
                <a:spLocks noChangeArrowheads="1"/>
              </p:cNvSpPr>
              <p:nvPr/>
            </p:nvSpPr>
            <p:spPr bwMode="auto">
              <a:xfrm>
                <a:off x="37" y="2978"/>
                <a:ext cx="241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800" b="1"/>
                  <a:t>SPT</a:t>
                </a:r>
              </a:p>
            </p:txBody>
          </p:sp>
          <p:sp>
            <p:nvSpPr>
              <p:cNvPr id="5156" name="Text Box 275"/>
              <p:cNvSpPr txBox="1">
                <a:spLocks noChangeArrowheads="1"/>
              </p:cNvSpPr>
              <p:nvPr/>
            </p:nvSpPr>
            <p:spPr bwMode="auto">
              <a:xfrm>
                <a:off x="506" y="2978"/>
                <a:ext cx="288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B/215</a:t>
                </a:r>
              </a:p>
            </p:txBody>
          </p:sp>
        </p:grpSp>
        <p:sp>
          <p:nvSpPr>
            <p:cNvPr id="5154" name="Text Box 276"/>
            <p:cNvSpPr txBox="1">
              <a:spLocks noChangeArrowheads="1"/>
            </p:cNvSpPr>
            <p:nvPr/>
          </p:nvSpPr>
          <p:spPr bwMode="auto">
            <a:xfrm>
              <a:off x="3926" y="1986"/>
              <a:ext cx="25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/>
                <a:t>SPT</a:t>
              </a:r>
            </a:p>
          </p:txBody>
        </p:sp>
      </p:grpSp>
      <p:sp>
        <p:nvSpPr>
          <p:cNvPr id="279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/>
              <a:t>Task Organization TF 2-7 CAV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13</a:t>
            </a:r>
            <a:endParaRPr lang="en-US" sz="1400" b="1" dirty="0"/>
          </a:p>
        </p:txBody>
      </p:sp>
      <p:sp>
        <p:nvSpPr>
          <p:cNvPr id="281" name="Text Box 278"/>
          <p:cNvSpPr txBox="1">
            <a:spLocks noChangeArrowheads="1"/>
          </p:cNvSpPr>
          <p:nvPr/>
        </p:nvSpPr>
        <p:spPr bwMode="auto">
          <a:xfrm>
            <a:off x="3733800" y="5172670"/>
            <a:ext cx="228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14 x M1A2s </a:t>
            </a:r>
          </a:p>
          <a:p>
            <a:r>
              <a:rPr lang="en-US" b="1"/>
              <a:t>30 x M2A3s</a:t>
            </a:r>
          </a:p>
          <a:p>
            <a:r>
              <a:rPr lang="en-US" b="1"/>
              <a:t>12 x Rifle Squads</a:t>
            </a:r>
          </a:p>
        </p:txBody>
      </p:sp>
      <p:pic>
        <p:nvPicPr>
          <p:cNvPr id="5162" name="Picture 51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758"/>
            <a:ext cx="568494" cy="5826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kevin.kennedy3\Desktop\2-34 AR OIF VSR\Walk Book\Fallujah Dra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Plan For Phase III: Decisive Operations</a:t>
            </a: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0" y="5011341"/>
            <a:ext cx="3200400" cy="184665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100" b="1" u="sng"/>
              <a:t>ME:  RCT 1 (-)(REIN)</a:t>
            </a:r>
          </a:p>
          <a:p>
            <a:pPr>
              <a:buFontTx/>
              <a:buChar char="•"/>
            </a:pPr>
            <a:r>
              <a:rPr lang="en-US" sz="900" b="1"/>
              <a:t>AT A-HOUR (1900L) ON D+1, CONDUCT PENETRATION IN ZONE </a:t>
            </a:r>
          </a:p>
          <a:p>
            <a:pPr>
              <a:buFontTx/>
              <a:buChar char="•"/>
            </a:pPr>
            <a:r>
              <a:rPr lang="en-US" sz="900" b="1"/>
              <a:t>CONTINUE ATTACK TO SECURE JOLAN DISTRICT </a:t>
            </a:r>
            <a:r>
              <a:rPr lang="en-US" sz="900"/>
              <a:t> </a:t>
            </a:r>
          </a:p>
          <a:p>
            <a:r>
              <a:rPr lang="en-US" sz="1100" b="1" u="sng"/>
              <a:t>SE1:  RCT-7 (-)(REIN)</a:t>
            </a:r>
          </a:p>
          <a:p>
            <a:pPr>
              <a:buFontTx/>
              <a:buChar char="•"/>
            </a:pPr>
            <a:r>
              <a:rPr lang="en-US" sz="900" b="1"/>
              <a:t>AT A-HOUR, CONDUCT PENETRATION IN ZONE TO SEIZE HADRAH MOSQUE &amp; GOV’T CENTER</a:t>
            </a:r>
          </a:p>
          <a:p>
            <a:pPr>
              <a:buFontTx/>
              <a:buChar char="•"/>
            </a:pPr>
            <a:r>
              <a:rPr lang="it-IT" sz="900" b="1"/>
              <a:t>SECURE MSR MICHIGAN IN ZONE</a:t>
            </a:r>
            <a:r>
              <a:rPr lang="en-US" sz="900"/>
              <a:t> </a:t>
            </a:r>
          </a:p>
          <a:p>
            <a:r>
              <a:rPr lang="en-US" sz="1100" b="1" u="sng"/>
              <a:t>SE2:  BLACK JACK BDE</a:t>
            </a:r>
          </a:p>
          <a:p>
            <a:pPr>
              <a:buFontTx/>
              <a:buChar char="•"/>
            </a:pPr>
            <a:r>
              <a:rPr lang="en-US" sz="900" b="1"/>
              <a:t>INTERDICT INSURGENTS IN AO RALEIGH</a:t>
            </a:r>
          </a:p>
          <a:p>
            <a:pPr>
              <a:buFontTx/>
              <a:buChar char="•"/>
            </a:pPr>
            <a:r>
              <a:rPr lang="en-US" sz="900" b="1"/>
              <a:t>BLOCK SOUTH/SOUTHEAST OF FALLUJAH</a:t>
            </a:r>
          </a:p>
          <a:p>
            <a:pPr>
              <a:buFontTx/>
              <a:buChar char="•"/>
            </a:pPr>
            <a:r>
              <a:rPr lang="en-US" sz="900" b="1"/>
              <a:t>SECURITY OF SR MOBILE &amp; MICHIGAN IN ZONE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14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860" y="886514"/>
            <a:ext cx="394052" cy="587496"/>
          </a:xfrm>
          <a:prstGeom prst="rect">
            <a:avLst/>
          </a:prstGeom>
        </p:spPr>
      </p:pic>
      <p:sp>
        <p:nvSpPr>
          <p:cNvPr id="2" name="Bent Arrow 1"/>
          <p:cNvSpPr/>
          <p:nvPr/>
        </p:nvSpPr>
        <p:spPr>
          <a:xfrm rot="10135111">
            <a:off x="3292311" y="3803700"/>
            <a:ext cx="2586432" cy="1718683"/>
          </a:xfrm>
          <a:prstGeom prst="bentArrow">
            <a:avLst>
              <a:gd name="adj1" fmla="val 25000"/>
              <a:gd name="adj2" fmla="val 23399"/>
              <a:gd name="adj3" fmla="val 31704"/>
              <a:gd name="adj4" fmla="val 8838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445" descr="npo0000d6"/>
          <p:cNvPicPr>
            <a:picLocks noChangeAspect="1" noChangeArrowheads="1"/>
          </p:cNvPicPr>
          <p:nvPr/>
        </p:nvPicPr>
        <p:blipFill rotWithShape="1">
          <a:blip r:embed="rId3" cstate="print">
            <a:lum bright="30000"/>
          </a:blip>
          <a:srcRect l="6838" t="11659" r="5120"/>
          <a:stretch/>
        </p:blipFill>
        <p:spPr bwMode="auto">
          <a:xfrm>
            <a:off x="0" y="669052"/>
            <a:ext cx="9135291" cy="687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b="1"/>
              <a:t>Maneuver Control Measures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860" y="886514"/>
            <a:ext cx="394052" cy="587496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2335794" y="2877493"/>
            <a:ext cx="5341545" cy="1303699"/>
          </a:xfrm>
          <a:custGeom>
            <a:avLst/>
            <a:gdLst>
              <a:gd name="connsiteX0" fmla="*/ 5341545 w 5341545"/>
              <a:gd name="connsiteY0" fmla="*/ 27160 h 1303699"/>
              <a:gd name="connsiteX1" fmla="*/ 4789283 w 5341545"/>
              <a:gd name="connsiteY1" fmla="*/ 9054 h 1303699"/>
              <a:gd name="connsiteX2" fmla="*/ 4508626 w 5341545"/>
              <a:gd name="connsiteY2" fmla="*/ 0 h 1303699"/>
              <a:gd name="connsiteX3" fmla="*/ 4028792 w 5341545"/>
              <a:gd name="connsiteY3" fmla="*/ 45267 h 1303699"/>
              <a:gd name="connsiteX4" fmla="*/ 3376943 w 5341545"/>
              <a:gd name="connsiteY4" fmla="*/ 172016 h 1303699"/>
              <a:gd name="connsiteX5" fmla="*/ 2960483 w 5341545"/>
              <a:gd name="connsiteY5" fmla="*/ 217283 h 1303699"/>
              <a:gd name="connsiteX6" fmla="*/ 2716040 w 5341545"/>
              <a:gd name="connsiteY6" fmla="*/ 235390 h 1303699"/>
              <a:gd name="connsiteX7" fmla="*/ 2562131 w 5341545"/>
              <a:gd name="connsiteY7" fmla="*/ 253497 h 1303699"/>
              <a:gd name="connsiteX8" fmla="*/ 2390115 w 5341545"/>
              <a:gd name="connsiteY8" fmla="*/ 271604 h 1303699"/>
              <a:gd name="connsiteX9" fmla="*/ 2236206 w 5341545"/>
              <a:gd name="connsiteY9" fmla="*/ 307818 h 1303699"/>
              <a:gd name="connsiteX10" fmla="*/ 2154725 w 5341545"/>
              <a:gd name="connsiteY10" fmla="*/ 344032 h 1303699"/>
              <a:gd name="connsiteX11" fmla="*/ 1955549 w 5341545"/>
              <a:gd name="connsiteY11" fmla="*/ 389299 h 1303699"/>
              <a:gd name="connsiteX12" fmla="*/ 1783533 w 5341545"/>
              <a:gd name="connsiteY12" fmla="*/ 479834 h 1303699"/>
              <a:gd name="connsiteX13" fmla="*/ 1466661 w 5341545"/>
              <a:gd name="connsiteY13" fmla="*/ 688063 h 1303699"/>
              <a:gd name="connsiteX14" fmla="*/ 1303699 w 5341545"/>
              <a:gd name="connsiteY14" fmla="*/ 805758 h 1303699"/>
              <a:gd name="connsiteX15" fmla="*/ 1195057 w 5341545"/>
              <a:gd name="connsiteY15" fmla="*/ 878186 h 1303699"/>
              <a:gd name="connsiteX16" fmla="*/ 1013988 w 5341545"/>
              <a:gd name="connsiteY16" fmla="*/ 986828 h 1303699"/>
              <a:gd name="connsiteX17" fmla="*/ 832919 w 5341545"/>
              <a:gd name="connsiteY17" fmla="*/ 1050202 h 1303699"/>
              <a:gd name="connsiteX18" fmla="*/ 561315 w 5341545"/>
              <a:gd name="connsiteY18" fmla="*/ 1131683 h 1303699"/>
              <a:gd name="connsiteX19" fmla="*/ 389299 w 5341545"/>
              <a:gd name="connsiteY19" fmla="*/ 1186004 h 1303699"/>
              <a:gd name="connsiteX20" fmla="*/ 0 w 5341545"/>
              <a:gd name="connsiteY20" fmla="*/ 1303699 h 130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1545" h="1303699">
                <a:moveTo>
                  <a:pt x="5341545" y="27160"/>
                </a:moveTo>
                <a:lnTo>
                  <a:pt x="4789283" y="9054"/>
                </a:lnTo>
                <a:lnTo>
                  <a:pt x="4508626" y="0"/>
                </a:lnTo>
                <a:lnTo>
                  <a:pt x="4028792" y="45267"/>
                </a:lnTo>
                <a:lnTo>
                  <a:pt x="3376943" y="172016"/>
                </a:lnTo>
                <a:lnTo>
                  <a:pt x="2960483" y="217283"/>
                </a:lnTo>
                <a:lnTo>
                  <a:pt x="2716040" y="235390"/>
                </a:lnTo>
                <a:lnTo>
                  <a:pt x="2562131" y="253497"/>
                </a:lnTo>
                <a:lnTo>
                  <a:pt x="2390115" y="271604"/>
                </a:lnTo>
                <a:lnTo>
                  <a:pt x="2236206" y="307818"/>
                </a:lnTo>
                <a:lnTo>
                  <a:pt x="2154725" y="344032"/>
                </a:lnTo>
                <a:lnTo>
                  <a:pt x="1955549" y="389299"/>
                </a:lnTo>
                <a:lnTo>
                  <a:pt x="1783533" y="479834"/>
                </a:lnTo>
                <a:lnTo>
                  <a:pt x="1466661" y="688063"/>
                </a:lnTo>
                <a:lnTo>
                  <a:pt x="1303699" y="805758"/>
                </a:lnTo>
                <a:lnTo>
                  <a:pt x="1195057" y="878186"/>
                </a:lnTo>
                <a:lnTo>
                  <a:pt x="1013988" y="986828"/>
                </a:lnTo>
                <a:lnTo>
                  <a:pt x="832919" y="1050202"/>
                </a:lnTo>
                <a:lnTo>
                  <a:pt x="561315" y="1131683"/>
                </a:lnTo>
                <a:lnTo>
                  <a:pt x="389299" y="1186004"/>
                </a:lnTo>
                <a:lnTo>
                  <a:pt x="0" y="130369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272420" y="3212471"/>
            <a:ext cx="2236206" cy="271604"/>
          </a:xfrm>
          <a:custGeom>
            <a:avLst/>
            <a:gdLst>
              <a:gd name="connsiteX0" fmla="*/ 0 w 2236206"/>
              <a:gd name="connsiteY0" fmla="*/ 271604 h 271604"/>
              <a:gd name="connsiteX1" fmla="*/ 2236206 w 2236206"/>
              <a:gd name="connsiteY1" fmla="*/ 0 h 27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6206" h="271604">
                <a:moveTo>
                  <a:pt x="0" y="271604"/>
                </a:moveTo>
                <a:lnTo>
                  <a:pt x="2236206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59667" y="1175442"/>
            <a:ext cx="6129196" cy="452673"/>
          </a:xfrm>
          <a:custGeom>
            <a:avLst/>
            <a:gdLst>
              <a:gd name="connsiteX0" fmla="*/ 6129196 w 6129196"/>
              <a:gd name="connsiteY0" fmla="*/ 253497 h 452673"/>
              <a:gd name="connsiteX1" fmla="*/ 5939074 w 6129196"/>
              <a:gd name="connsiteY1" fmla="*/ 244443 h 452673"/>
              <a:gd name="connsiteX2" fmla="*/ 5576935 w 6129196"/>
              <a:gd name="connsiteY2" fmla="*/ 199176 h 452673"/>
              <a:gd name="connsiteX3" fmla="*/ 5260064 w 6129196"/>
              <a:gd name="connsiteY3" fmla="*/ 135802 h 452673"/>
              <a:gd name="connsiteX4" fmla="*/ 5106155 w 6129196"/>
              <a:gd name="connsiteY4" fmla="*/ 126748 h 452673"/>
              <a:gd name="connsiteX5" fmla="*/ 4662535 w 6129196"/>
              <a:gd name="connsiteY5" fmla="*/ 63374 h 452673"/>
              <a:gd name="connsiteX6" fmla="*/ 4409038 w 6129196"/>
              <a:gd name="connsiteY6" fmla="*/ 36213 h 452673"/>
              <a:gd name="connsiteX7" fmla="*/ 4291343 w 6129196"/>
              <a:gd name="connsiteY7" fmla="*/ 18107 h 452673"/>
              <a:gd name="connsiteX8" fmla="*/ 4246076 w 6129196"/>
              <a:gd name="connsiteY8" fmla="*/ 0 h 452673"/>
              <a:gd name="connsiteX9" fmla="*/ 4209862 w 6129196"/>
              <a:gd name="connsiteY9" fmla="*/ 18107 h 452673"/>
              <a:gd name="connsiteX10" fmla="*/ 4119327 w 6129196"/>
              <a:gd name="connsiteY10" fmla="*/ 90534 h 452673"/>
              <a:gd name="connsiteX11" fmla="*/ 4074060 w 6129196"/>
              <a:gd name="connsiteY11" fmla="*/ 108641 h 452673"/>
              <a:gd name="connsiteX12" fmla="*/ 4019739 w 6129196"/>
              <a:gd name="connsiteY12" fmla="*/ 108641 h 452673"/>
              <a:gd name="connsiteX13" fmla="*/ 3847723 w 6129196"/>
              <a:gd name="connsiteY13" fmla="*/ 81481 h 452673"/>
              <a:gd name="connsiteX14" fmla="*/ 3757188 w 6129196"/>
              <a:gd name="connsiteY14" fmla="*/ 72427 h 452673"/>
              <a:gd name="connsiteX15" fmla="*/ 3648547 w 6129196"/>
              <a:gd name="connsiteY15" fmla="*/ 90534 h 452673"/>
              <a:gd name="connsiteX16" fmla="*/ 2145672 w 6129196"/>
              <a:gd name="connsiteY16" fmla="*/ 307817 h 452673"/>
              <a:gd name="connsiteX17" fmla="*/ 1955549 w 6129196"/>
              <a:gd name="connsiteY17" fmla="*/ 334978 h 452673"/>
              <a:gd name="connsiteX18" fmla="*/ 1430448 w 6129196"/>
              <a:gd name="connsiteY18" fmla="*/ 398352 h 452673"/>
              <a:gd name="connsiteX19" fmla="*/ 1249379 w 6129196"/>
              <a:gd name="connsiteY19" fmla="*/ 416459 h 452673"/>
              <a:gd name="connsiteX20" fmla="*/ 1004935 w 6129196"/>
              <a:gd name="connsiteY20" fmla="*/ 443619 h 452673"/>
              <a:gd name="connsiteX21" fmla="*/ 932507 w 6129196"/>
              <a:gd name="connsiteY21" fmla="*/ 443619 h 452673"/>
              <a:gd name="connsiteX22" fmla="*/ 733331 w 6129196"/>
              <a:gd name="connsiteY22" fmla="*/ 452673 h 452673"/>
              <a:gd name="connsiteX23" fmla="*/ 552262 w 6129196"/>
              <a:gd name="connsiteY23" fmla="*/ 416459 h 452673"/>
              <a:gd name="connsiteX24" fmla="*/ 461727 w 6129196"/>
              <a:gd name="connsiteY24" fmla="*/ 380245 h 452673"/>
              <a:gd name="connsiteX25" fmla="*/ 0 w 6129196"/>
              <a:gd name="connsiteY25" fmla="*/ 452673 h 4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9196" h="452673">
                <a:moveTo>
                  <a:pt x="6129196" y="253497"/>
                </a:moveTo>
                <a:lnTo>
                  <a:pt x="5939074" y="244443"/>
                </a:lnTo>
                <a:lnTo>
                  <a:pt x="5576935" y="199176"/>
                </a:lnTo>
                <a:lnTo>
                  <a:pt x="5260064" y="135802"/>
                </a:lnTo>
                <a:lnTo>
                  <a:pt x="5106155" y="126748"/>
                </a:lnTo>
                <a:lnTo>
                  <a:pt x="4662535" y="63374"/>
                </a:lnTo>
                <a:lnTo>
                  <a:pt x="4409038" y="36213"/>
                </a:lnTo>
                <a:lnTo>
                  <a:pt x="4291343" y="18107"/>
                </a:lnTo>
                <a:lnTo>
                  <a:pt x="4246076" y="0"/>
                </a:lnTo>
                <a:lnTo>
                  <a:pt x="4209862" y="18107"/>
                </a:lnTo>
                <a:lnTo>
                  <a:pt x="4119327" y="90534"/>
                </a:lnTo>
                <a:lnTo>
                  <a:pt x="4074060" y="108641"/>
                </a:lnTo>
                <a:lnTo>
                  <a:pt x="4019739" y="108641"/>
                </a:lnTo>
                <a:lnTo>
                  <a:pt x="3847723" y="81481"/>
                </a:lnTo>
                <a:lnTo>
                  <a:pt x="3757188" y="72427"/>
                </a:lnTo>
                <a:lnTo>
                  <a:pt x="3648547" y="90534"/>
                </a:lnTo>
                <a:lnTo>
                  <a:pt x="2145672" y="307817"/>
                </a:lnTo>
                <a:lnTo>
                  <a:pt x="1955549" y="334978"/>
                </a:lnTo>
                <a:lnTo>
                  <a:pt x="1430448" y="398352"/>
                </a:lnTo>
                <a:lnTo>
                  <a:pt x="1249379" y="416459"/>
                </a:lnTo>
                <a:lnTo>
                  <a:pt x="1004935" y="443619"/>
                </a:lnTo>
                <a:lnTo>
                  <a:pt x="932507" y="443619"/>
                </a:lnTo>
                <a:lnTo>
                  <a:pt x="733331" y="452673"/>
                </a:lnTo>
                <a:lnTo>
                  <a:pt x="552262" y="416459"/>
                </a:lnTo>
                <a:lnTo>
                  <a:pt x="461727" y="380245"/>
                </a:lnTo>
                <a:lnTo>
                  <a:pt x="0" y="45267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227152" y="1628115"/>
            <a:ext cx="4870765" cy="552261"/>
          </a:xfrm>
          <a:custGeom>
            <a:avLst/>
            <a:gdLst>
              <a:gd name="connsiteX0" fmla="*/ 0 w 4870765"/>
              <a:gd name="connsiteY0" fmla="*/ 552261 h 552261"/>
              <a:gd name="connsiteX1" fmla="*/ 325925 w 4870765"/>
              <a:gd name="connsiteY1" fmla="*/ 506994 h 552261"/>
              <a:gd name="connsiteX2" fmla="*/ 814812 w 4870765"/>
              <a:gd name="connsiteY2" fmla="*/ 461727 h 552261"/>
              <a:gd name="connsiteX3" fmla="*/ 1077363 w 4870765"/>
              <a:gd name="connsiteY3" fmla="*/ 407406 h 552261"/>
              <a:gd name="connsiteX4" fmla="*/ 1385181 w 4870765"/>
              <a:gd name="connsiteY4" fmla="*/ 362138 h 552261"/>
              <a:gd name="connsiteX5" fmla="*/ 1412341 w 4870765"/>
              <a:gd name="connsiteY5" fmla="*/ 362138 h 552261"/>
              <a:gd name="connsiteX6" fmla="*/ 1566250 w 4870765"/>
              <a:gd name="connsiteY6" fmla="*/ 344032 h 552261"/>
              <a:gd name="connsiteX7" fmla="*/ 2000816 w 4870765"/>
              <a:gd name="connsiteY7" fmla="*/ 235390 h 552261"/>
              <a:gd name="connsiteX8" fmla="*/ 2290527 w 4870765"/>
              <a:gd name="connsiteY8" fmla="*/ 126748 h 552261"/>
              <a:gd name="connsiteX9" fmla="*/ 2516864 w 4870765"/>
              <a:gd name="connsiteY9" fmla="*/ 117695 h 552261"/>
              <a:gd name="connsiteX10" fmla="*/ 2933323 w 4870765"/>
              <a:gd name="connsiteY10" fmla="*/ 45267 h 552261"/>
              <a:gd name="connsiteX11" fmla="*/ 3322622 w 4870765"/>
              <a:gd name="connsiteY11" fmla="*/ 0 h 552261"/>
              <a:gd name="connsiteX12" fmla="*/ 3340729 w 4870765"/>
              <a:gd name="connsiteY12" fmla="*/ 153909 h 552261"/>
              <a:gd name="connsiteX13" fmla="*/ 3992579 w 4870765"/>
              <a:gd name="connsiteY13" fmla="*/ 81481 h 552261"/>
              <a:gd name="connsiteX14" fmla="*/ 4481466 w 4870765"/>
              <a:gd name="connsiteY14" fmla="*/ 9053 h 552261"/>
              <a:gd name="connsiteX15" fmla="*/ 4734963 w 4870765"/>
              <a:gd name="connsiteY15" fmla="*/ 18107 h 552261"/>
              <a:gd name="connsiteX16" fmla="*/ 4870765 w 4870765"/>
              <a:gd name="connsiteY16" fmla="*/ 18107 h 55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70765" h="552261">
                <a:moveTo>
                  <a:pt x="0" y="552261"/>
                </a:moveTo>
                <a:lnTo>
                  <a:pt x="325925" y="506994"/>
                </a:lnTo>
                <a:lnTo>
                  <a:pt x="814812" y="461727"/>
                </a:lnTo>
                <a:lnTo>
                  <a:pt x="1077363" y="407406"/>
                </a:lnTo>
                <a:lnTo>
                  <a:pt x="1385181" y="362138"/>
                </a:lnTo>
                <a:lnTo>
                  <a:pt x="1412341" y="362138"/>
                </a:lnTo>
                <a:lnTo>
                  <a:pt x="1566250" y="344032"/>
                </a:lnTo>
                <a:lnTo>
                  <a:pt x="2000816" y="235390"/>
                </a:lnTo>
                <a:lnTo>
                  <a:pt x="2290527" y="126748"/>
                </a:lnTo>
                <a:lnTo>
                  <a:pt x="2516864" y="117695"/>
                </a:lnTo>
                <a:lnTo>
                  <a:pt x="2933323" y="45267"/>
                </a:lnTo>
                <a:lnTo>
                  <a:pt x="3322622" y="0"/>
                </a:lnTo>
                <a:lnTo>
                  <a:pt x="3340729" y="153909"/>
                </a:lnTo>
                <a:lnTo>
                  <a:pt x="3992579" y="81481"/>
                </a:lnTo>
                <a:lnTo>
                  <a:pt x="4481466" y="9053"/>
                </a:lnTo>
                <a:lnTo>
                  <a:pt x="4734963" y="18107"/>
                </a:lnTo>
                <a:lnTo>
                  <a:pt x="4870765" y="1810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381061" y="2035521"/>
            <a:ext cx="4753070" cy="796705"/>
          </a:xfrm>
          <a:custGeom>
            <a:avLst/>
            <a:gdLst>
              <a:gd name="connsiteX0" fmla="*/ 0 w 4753070"/>
              <a:gd name="connsiteY0" fmla="*/ 796705 h 796705"/>
              <a:gd name="connsiteX1" fmla="*/ 190123 w 4753070"/>
              <a:gd name="connsiteY1" fmla="*/ 751437 h 796705"/>
              <a:gd name="connsiteX2" fmla="*/ 362139 w 4753070"/>
              <a:gd name="connsiteY2" fmla="*/ 660903 h 796705"/>
              <a:gd name="connsiteX3" fmla="*/ 525101 w 4753070"/>
              <a:gd name="connsiteY3" fmla="*/ 516047 h 796705"/>
              <a:gd name="connsiteX4" fmla="*/ 633743 w 4753070"/>
              <a:gd name="connsiteY4" fmla="*/ 470780 h 796705"/>
              <a:gd name="connsiteX5" fmla="*/ 787652 w 4753070"/>
              <a:gd name="connsiteY5" fmla="*/ 416459 h 796705"/>
              <a:gd name="connsiteX6" fmla="*/ 1059256 w 4753070"/>
              <a:gd name="connsiteY6" fmla="*/ 380245 h 796705"/>
              <a:gd name="connsiteX7" fmla="*/ 1249379 w 4753070"/>
              <a:gd name="connsiteY7" fmla="*/ 334978 h 796705"/>
              <a:gd name="connsiteX8" fmla="*/ 1692998 w 4753070"/>
              <a:gd name="connsiteY8" fmla="*/ 298764 h 796705"/>
              <a:gd name="connsiteX9" fmla="*/ 1982709 w 4753070"/>
              <a:gd name="connsiteY9" fmla="*/ 253497 h 796705"/>
              <a:gd name="connsiteX10" fmla="*/ 2408222 w 4753070"/>
              <a:gd name="connsiteY10" fmla="*/ 199176 h 796705"/>
              <a:gd name="connsiteX11" fmla="*/ 2915216 w 4753070"/>
              <a:gd name="connsiteY11" fmla="*/ 135802 h 796705"/>
              <a:gd name="connsiteX12" fmla="*/ 3223034 w 4753070"/>
              <a:gd name="connsiteY12" fmla="*/ 90534 h 796705"/>
              <a:gd name="connsiteX13" fmla="*/ 3675707 w 4753070"/>
              <a:gd name="connsiteY13" fmla="*/ 18107 h 796705"/>
              <a:gd name="connsiteX14" fmla="*/ 3847723 w 4753070"/>
              <a:gd name="connsiteY14" fmla="*/ 0 h 796705"/>
              <a:gd name="connsiteX15" fmla="*/ 3892990 w 4753070"/>
              <a:gd name="connsiteY15" fmla="*/ 27160 h 796705"/>
              <a:gd name="connsiteX16" fmla="*/ 3902044 w 4753070"/>
              <a:gd name="connsiteY16" fmla="*/ 153909 h 796705"/>
              <a:gd name="connsiteX17" fmla="*/ 4626321 w 4753070"/>
              <a:gd name="connsiteY17" fmla="*/ 72428 h 796705"/>
              <a:gd name="connsiteX18" fmla="*/ 4753070 w 4753070"/>
              <a:gd name="connsiteY18" fmla="*/ 54321 h 7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53070" h="796705">
                <a:moveTo>
                  <a:pt x="0" y="796705"/>
                </a:moveTo>
                <a:lnTo>
                  <a:pt x="190123" y="751437"/>
                </a:lnTo>
                <a:lnTo>
                  <a:pt x="362139" y="660903"/>
                </a:lnTo>
                <a:lnTo>
                  <a:pt x="525101" y="516047"/>
                </a:lnTo>
                <a:lnTo>
                  <a:pt x="633743" y="470780"/>
                </a:lnTo>
                <a:lnTo>
                  <a:pt x="787652" y="416459"/>
                </a:lnTo>
                <a:lnTo>
                  <a:pt x="1059256" y="380245"/>
                </a:lnTo>
                <a:lnTo>
                  <a:pt x="1249379" y="334978"/>
                </a:lnTo>
                <a:lnTo>
                  <a:pt x="1692998" y="298764"/>
                </a:lnTo>
                <a:lnTo>
                  <a:pt x="1982709" y="253497"/>
                </a:lnTo>
                <a:lnTo>
                  <a:pt x="2408222" y="199176"/>
                </a:lnTo>
                <a:lnTo>
                  <a:pt x="2915216" y="135802"/>
                </a:lnTo>
                <a:lnTo>
                  <a:pt x="3223034" y="90534"/>
                </a:lnTo>
                <a:lnTo>
                  <a:pt x="3675707" y="18107"/>
                </a:lnTo>
                <a:lnTo>
                  <a:pt x="3847723" y="0"/>
                </a:lnTo>
                <a:lnTo>
                  <a:pt x="3892990" y="27160"/>
                </a:lnTo>
                <a:lnTo>
                  <a:pt x="3902044" y="153909"/>
                </a:lnTo>
                <a:lnTo>
                  <a:pt x="4626321" y="72428"/>
                </a:lnTo>
                <a:lnTo>
                  <a:pt x="4753070" y="5432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408222" y="2343339"/>
            <a:ext cx="4744016" cy="787651"/>
          </a:xfrm>
          <a:custGeom>
            <a:avLst/>
            <a:gdLst>
              <a:gd name="connsiteX0" fmla="*/ 0 w 4744016"/>
              <a:gd name="connsiteY0" fmla="*/ 787651 h 787651"/>
              <a:gd name="connsiteX1" fmla="*/ 235390 w 4744016"/>
              <a:gd name="connsiteY1" fmla="*/ 742384 h 787651"/>
              <a:gd name="connsiteX2" fmla="*/ 407406 w 4744016"/>
              <a:gd name="connsiteY2" fmla="*/ 688063 h 787651"/>
              <a:gd name="connsiteX3" fmla="*/ 715224 w 4744016"/>
              <a:gd name="connsiteY3" fmla="*/ 597528 h 787651"/>
              <a:gd name="connsiteX4" fmla="*/ 814812 w 4744016"/>
              <a:gd name="connsiteY4" fmla="*/ 570368 h 787651"/>
              <a:gd name="connsiteX5" fmla="*/ 823865 w 4744016"/>
              <a:gd name="connsiteY5" fmla="*/ 606582 h 787651"/>
              <a:gd name="connsiteX6" fmla="*/ 941560 w 4744016"/>
              <a:gd name="connsiteY6" fmla="*/ 561314 h 787651"/>
              <a:gd name="connsiteX7" fmla="*/ 995881 w 4744016"/>
              <a:gd name="connsiteY7" fmla="*/ 552261 h 787651"/>
              <a:gd name="connsiteX8" fmla="*/ 1276538 w 4744016"/>
              <a:gd name="connsiteY8" fmla="*/ 516047 h 787651"/>
              <a:gd name="connsiteX9" fmla="*/ 1557196 w 4744016"/>
              <a:gd name="connsiteY9" fmla="*/ 488887 h 787651"/>
              <a:gd name="connsiteX10" fmla="*/ 1711105 w 4744016"/>
              <a:gd name="connsiteY10" fmla="*/ 497940 h 787651"/>
              <a:gd name="connsiteX11" fmla="*/ 1982709 w 4744016"/>
              <a:gd name="connsiteY11" fmla="*/ 488887 h 787651"/>
              <a:gd name="connsiteX12" fmla="*/ 2154725 w 4744016"/>
              <a:gd name="connsiteY12" fmla="*/ 470780 h 787651"/>
              <a:gd name="connsiteX13" fmla="*/ 2444435 w 4744016"/>
              <a:gd name="connsiteY13" fmla="*/ 452673 h 787651"/>
              <a:gd name="connsiteX14" fmla="*/ 2435382 w 4744016"/>
              <a:gd name="connsiteY14" fmla="*/ 334978 h 787651"/>
              <a:gd name="connsiteX15" fmla="*/ 3060071 w 4744016"/>
              <a:gd name="connsiteY15" fmla="*/ 244443 h 787651"/>
              <a:gd name="connsiteX16" fmla="*/ 3295461 w 4744016"/>
              <a:gd name="connsiteY16" fmla="*/ 217283 h 787651"/>
              <a:gd name="connsiteX17" fmla="*/ 3902043 w 4744016"/>
              <a:gd name="connsiteY17" fmla="*/ 135802 h 787651"/>
              <a:gd name="connsiteX18" fmla="*/ 3892990 w 4744016"/>
              <a:gd name="connsiteY18" fmla="*/ 99588 h 787651"/>
              <a:gd name="connsiteX19" fmla="*/ 4635374 w 4744016"/>
              <a:gd name="connsiteY19" fmla="*/ 0 h 787651"/>
              <a:gd name="connsiteX20" fmla="*/ 4744016 w 4744016"/>
              <a:gd name="connsiteY20" fmla="*/ 0 h 78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4016" h="787651">
                <a:moveTo>
                  <a:pt x="0" y="787651"/>
                </a:moveTo>
                <a:lnTo>
                  <a:pt x="235390" y="742384"/>
                </a:lnTo>
                <a:lnTo>
                  <a:pt x="407406" y="688063"/>
                </a:lnTo>
                <a:lnTo>
                  <a:pt x="715224" y="597528"/>
                </a:lnTo>
                <a:lnTo>
                  <a:pt x="814812" y="570368"/>
                </a:lnTo>
                <a:lnTo>
                  <a:pt x="823865" y="606582"/>
                </a:lnTo>
                <a:lnTo>
                  <a:pt x="941560" y="561314"/>
                </a:lnTo>
                <a:lnTo>
                  <a:pt x="995881" y="552261"/>
                </a:lnTo>
                <a:lnTo>
                  <a:pt x="1276538" y="516047"/>
                </a:lnTo>
                <a:lnTo>
                  <a:pt x="1557196" y="488887"/>
                </a:lnTo>
                <a:lnTo>
                  <a:pt x="1711105" y="497940"/>
                </a:lnTo>
                <a:lnTo>
                  <a:pt x="1982709" y="488887"/>
                </a:lnTo>
                <a:lnTo>
                  <a:pt x="2154725" y="470780"/>
                </a:lnTo>
                <a:lnTo>
                  <a:pt x="2444435" y="452673"/>
                </a:lnTo>
                <a:lnTo>
                  <a:pt x="2435382" y="334978"/>
                </a:lnTo>
                <a:lnTo>
                  <a:pt x="3060071" y="244443"/>
                </a:lnTo>
                <a:lnTo>
                  <a:pt x="3295461" y="217283"/>
                </a:lnTo>
                <a:lnTo>
                  <a:pt x="3902043" y="135802"/>
                </a:lnTo>
                <a:lnTo>
                  <a:pt x="3892990" y="99588"/>
                </a:lnTo>
                <a:lnTo>
                  <a:pt x="4635374" y="0"/>
                </a:lnTo>
                <a:lnTo>
                  <a:pt x="4744016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25093" y="3954855"/>
            <a:ext cx="3621385" cy="434567"/>
          </a:xfrm>
          <a:custGeom>
            <a:avLst/>
            <a:gdLst>
              <a:gd name="connsiteX0" fmla="*/ 0 w 3585172"/>
              <a:gd name="connsiteY0" fmla="*/ 416460 h 434567"/>
              <a:gd name="connsiteX1" fmla="*/ 153909 w 3585172"/>
              <a:gd name="connsiteY1" fmla="*/ 434567 h 434567"/>
              <a:gd name="connsiteX2" fmla="*/ 606582 w 3585172"/>
              <a:gd name="connsiteY2" fmla="*/ 380246 h 434567"/>
              <a:gd name="connsiteX3" fmla="*/ 823865 w 3585172"/>
              <a:gd name="connsiteY3" fmla="*/ 362139 h 434567"/>
              <a:gd name="connsiteX4" fmla="*/ 1059255 w 3585172"/>
              <a:gd name="connsiteY4" fmla="*/ 371193 h 434567"/>
              <a:gd name="connsiteX5" fmla="*/ 1176950 w 3585172"/>
              <a:gd name="connsiteY5" fmla="*/ 344032 h 434567"/>
              <a:gd name="connsiteX6" fmla="*/ 1330859 w 3585172"/>
              <a:gd name="connsiteY6" fmla="*/ 289711 h 434567"/>
              <a:gd name="connsiteX7" fmla="*/ 1367073 w 3585172"/>
              <a:gd name="connsiteY7" fmla="*/ 217284 h 434567"/>
              <a:gd name="connsiteX8" fmla="*/ 1511929 w 3585172"/>
              <a:gd name="connsiteY8" fmla="*/ 27161 h 434567"/>
              <a:gd name="connsiteX9" fmla="*/ 1729212 w 3585172"/>
              <a:gd name="connsiteY9" fmla="*/ 9054 h 434567"/>
              <a:gd name="connsiteX10" fmla="*/ 1765426 w 3585172"/>
              <a:gd name="connsiteY10" fmla="*/ 27161 h 434567"/>
              <a:gd name="connsiteX11" fmla="*/ 2335794 w 3585172"/>
              <a:gd name="connsiteY11" fmla="*/ 0 h 434567"/>
              <a:gd name="connsiteX12" fmla="*/ 2362954 w 3585172"/>
              <a:gd name="connsiteY12" fmla="*/ 117695 h 434567"/>
              <a:gd name="connsiteX13" fmla="*/ 2942376 w 3585172"/>
              <a:gd name="connsiteY13" fmla="*/ 72428 h 434567"/>
              <a:gd name="connsiteX14" fmla="*/ 3177766 w 3585172"/>
              <a:gd name="connsiteY14" fmla="*/ 126749 h 434567"/>
              <a:gd name="connsiteX15" fmla="*/ 3521798 w 3585172"/>
              <a:gd name="connsiteY15" fmla="*/ 99589 h 434567"/>
              <a:gd name="connsiteX16" fmla="*/ 3585172 w 3585172"/>
              <a:gd name="connsiteY16" fmla="*/ 99589 h 434567"/>
              <a:gd name="connsiteX0" fmla="*/ 0 w 3621385"/>
              <a:gd name="connsiteY0" fmla="*/ 407407 h 434567"/>
              <a:gd name="connsiteX1" fmla="*/ 190122 w 3621385"/>
              <a:gd name="connsiteY1" fmla="*/ 434567 h 434567"/>
              <a:gd name="connsiteX2" fmla="*/ 642795 w 3621385"/>
              <a:gd name="connsiteY2" fmla="*/ 380246 h 434567"/>
              <a:gd name="connsiteX3" fmla="*/ 860078 w 3621385"/>
              <a:gd name="connsiteY3" fmla="*/ 362139 h 434567"/>
              <a:gd name="connsiteX4" fmla="*/ 1095468 w 3621385"/>
              <a:gd name="connsiteY4" fmla="*/ 371193 h 434567"/>
              <a:gd name="connsiteX5" fmla="*/ 1213163 w 3621385"/>
              <a:gd name="connsiteY5" fmla="*/ 344032 h 434567"/>
              <a:gd name="connsiteX6" fmla="*/ 1367072 w 3621385"/>
              <a:gd name="connsiteY6" fmla="*/ 289711 h 434567"/>
              <a:gd name="connsiteX7" fmla="*/ 1403286 w 3621385"/>
              <a:gd name="connsiteY7" fmla="*/ 217284 h 434567"/>
              <a:gd name="connsiteX8" fmla="*/ 1548142 w 3621385"/>
              <a:gd name="connsiteY8" fmla="*/ 27161 h 434567"/>
              <a:gd name="connsiteX9" fmla="*/ 1765425 w 3621385"/>
              <a:gd name="connsiteY9" fmla="*/ 9054 h 434567"/>
              <a:gd name="connsiteX10" fmla="*/ 1801639 w 3621385"/>
              <a:gd name="connsiteY10" fmla="*/ 27161 h 434567"/>
              <a:gd name="connsiteX11" fmla="*/ 2372007 w 3621385"/>
              <a:gd name="connsiteY11" fmla="*/ 0 h 434567"/>
              <a:gd name="connsiteX12" fmla="*/ 2399167 w 3621385"/>
              <a:gd name="connsiteY12" fmla="*/ 117695 h 434567"/>
              <a:gd name="connsiteX13" fmla="*/ 2978589 w 3621385"/>
              <a:gd name="connsiteY13" fmla="*/ 72428 h 434567"/>
              <a:gd name="connsiteX14" fmla="*/ 3213979 w 3621385"/>
              <a:gd name="connsiteY14" fmla="*/ 126749 h 434567"/>
              <a:gd name="connsiteX15" fmla="*/ 3558011 w 3621385"/>
              <a:gd name="connsiteY15" fmla="*/ 99589 h 434567"/>
              <a:gd name="connsiteX16" fmla="*/ 3621385 w 3621385"/>
              <a:gd name="connsiteY16" fmla="*/ 99589 h 43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21385" h="434567">
                <a:moveTo>
                  <a:pt x="0" y="407407"/>
                </a:moveTo>
                <a:lnTo>
                  <a:pt x="190122" y="434567"/>
                </a:lnTo>
                <a:lnTo>
                  <a:pt x="642795" y="380246"/>
                </a:lnTo>
                <a:lnTo>
                  <a:pt x="860078" y="362139"/>
                </a:lnTo>
                <a:lnTo>
                  <a:pt x="1095468" y="371193"/>
                </a:lnTo>
                <a:lnTo>
                  <a:pt x="1213163" y="344032"/>
                </a:lnTo>
                <a:lnTo>
                  <a:pt x="1367072" y="289711"/>
                </a:lnTo>
                <a:lnTo>
                  <a:pt x="1403286" y="217284"/>
                </a:lnTo>
                <a:lnTo>
                  <a:pt x="1548142" y="27161"/>
                </a:lnTo>
                <a:lnTo>
                  <a:pt x="1765425" y="9054"/>
                </a:lnTo>
                <a:lnTo>
                  <a:pt x="1801639" y="27161"/>
                </a:lnTo>
                <a:lnTo>
                  <a:pt x="2372007" y="0"/>
                </a:lnTo>
                <a:lnTo>
                  <a:pt x="2399167" y="117695"/>
                </a:lnTo>
                <a:lnTo>
                  <a:pt x="2978589" y="72428"/>
                </a:lnTo>
                <a:lnTo>
                  <a:pt x="3213979" y="126749"/>
                </a:lnTo>
                <a:lnTo>
                  <a:pt x="3558011" y="99589"/>
                </a:lnTo>
                <a:lnTo>
                  <a:pt x="3621385" y="9958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697933" y="4335101"/>
            <a:ext cx="3458423" cy="479834"/>
          </a:xfrm>
          <a:custGeom>
            <a:avLst/>
            <a:gdLst>
              <a:gd name="connsiteX0" fmla="*/ 0 w 3458423"/>
              <a:gd name="connsiteY0" fmla="*/ 470780 h 479834"/>
              <a:gd name="connsiteX1" fmla="*/ 135802 w 3458423"/>
              <a:gd name="connsiteY1" fmla="*/ 443620 h 479834"/>
              <a:gd name="connsiteX2" fmla="*/ 325924 w 3458423"/>
              <a:gd name="connsiteY2" fmla="*/ 461727 h 479834"/>
              <a:gd name="connsiteX3" fmla="*/ 362138 w 3458423"/>
              <a:gd name="connsiteY3" fmla="*/ 470780 h 479834"/>
              <a:gd name="connsiteX4" fmla="*/ 434566 w 3458423"/>
              <a:gd name="connsiteY4" fmla="*/ 407406 h 479834"/>
              <a:gd name="connsiteX5" fmla="*/ 479833 w 3458423"/>
              <a:gd name="connsiteY5" fmla="*/ 398352 h 479834"/>
              <a:gd name="connsiteX6" fmla="*/ 642796 w 3458423"/>
              <a:gd name="connsiteY6" fmla="*/ 389299 h 479834"/>
              <a:gd name="connsiteX7" fmla="*/ 860079 w 3458423"/>
              <a:gd name="connsiteY7" fmla="*/ 398352 h 479834"/>
              <a:gd name="connsiteX8" fmla="*/ 959667 w 3458423"/>
              <a:gd name="connsiteY8" fmla="*/ 443620 h 479834"/>
              <a:gd name="connsiteX9" fmla="*/ 1104522 w 3458423"/>
              <a:gd name="connsiteY9" fmla="*/ 479834 h 479834"/>
              <a:gd name="connsiteX10" fmla="*/ 1213164 w 3458423"/>
              <a:gd name="connsiteY10" fmla="*/ 461727 h 479834"/>
              <a:gd name="connsiteX11" fmla="*/ 1330859 w 3458423"/>
              <a:gd name="connsiteY11" fmla="*/ 398352 h 479834"/>
              <a:gd name="connsiteX12" fmla="*/ 1493821 w 3458423"/>
              <a:gd name="connsiteY12" fmla="*/ 289711 h 479834"/>
              <a:gd name="connsiteX13" fmla="*/ 1557196 w 3458423"/>
              <a:gd name="connsiteY13" fmla="*/ 199176 h 479834"/>
              <a:gd name="connsiteX14" fmla="*/ 1602463 w 3458423"/>
              <a:gd name="connsiteY14" fmla="*/ 144855 h 479834"/>
              <a:gd name="connsiteX15" fmla="*/ 1729212 w 3458423"/>
              <a:gd name="connsiteY15" fmla="*/ 117695 h 479834"/>
              <a:gd name="connsiteX16" fmla="*/ 2009869 w 3458423"/>
              <a:gd name="connsiteY16" fmla="*/ 108642 h 479834"/>
              <a:gd name="connsiteX17" fmla="*/ 2190938 w 3458423"/>
              <a:gd name="connsiteY17" fmla="*/ 81481 h 479834"/>
              <a:gd name="connsiteX18" fmla="*/ 2435382 w 3458423"/>
              <a:gd name="connsiteY18" fmla="*/ 45267 h 479834"/>
              <a:gd name="connsiteX19" fmla="*/ 2453489 w 3458423"/>
              <a:gd name="connsiteY19" fmla="*/ 90535 h 479834"/>
              <a:gd name="connsiteX20" fmla="*/ 2634558 w 3458423"/>
              <a:gd name="connsiteY20" fmla="*/ 72428 h 479834"/>
              <a:gd name="connsiteX21" fmla="*/ 2770360 w 3458423"/>
              <a:gd name="connsiteY21" fmla="*/ 90535 h 479834"/>
              <a:gd name="connsiteX22" fmla="*/ 2933322 w 3458423"/>
              <a:gd name="connsiteY22" fmla="*/ 72428 h 479834"/>
              <a:gd name="connsiteX23" fmla="*/ 3032911 w 3458423"/>
              <a:gd name="connsiteY23" fmla="*/ 9053 h 479834"/>
              <a:gd name="connsiteX24" fmla="*/ 3105338 w 3458423"/>
              <a:gd name="connsiteY24" fmla="*/ 9053 h 479834"/>
              <a:gd name="connsiteX25" fmla="*/ 3213980 w 3458423"/>
              <a:gd name="connsiteY25" fmla="*/ 27160 h 479834"/>
              <a:gd name="connsiteX26" fmla="*/ 3304515 w 3458423"/>
              <a:gd name="connsiteY26" fmla="*/ 27160 h 479834"/>
              <a:gd name="connsiteX27" fmla="*/ 3395049 w 3458423"/>
              <a:gd name="connsiteY27" fmla="*/ 0 h 479834"/>
              <a:gd name="connsiteX28" fmla="*/ 3458423 w 3458423"/>
              <a:gd name="connsiteY28" fmla="*/ 0 h 47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58423" h="479834">
                <a:moveTo>
                  <a:pt x="0" y="470780"/>
                </a:moveTo>
                <a:lnTo>
                  <a:pt x="135802" y="443620"/>
                </a:lnTo>
                <a:lnTo>
                  <a:pt x="325924" y="461727"/>
                </a:lnTo>
                <a:lnTo>
                  <a:pt x="362138" y="470780"/>
                </a:lnTo>
                <a:lnTo>
                  <a:pt x="434566" y="407406"/>
                </a:lnTo>
                <a:lnTo>
                  <a:pt x="479833" y="398352"/>
                </a:lnTo>
                <a:lnTo>
                  <a:pt x="642796" y="389299"/>
                </a:lnTo>
                <a:lnTo>
                  <a:pt x="860079" y="398352"/>
                </a:lnTo>
                <a:lnTo>
                  <a:pt x="959667" y="443620"/>
                </a:lnTo>
                <a:lnTo>
                  <a:pt x="1104522" y="479834"/>
                </a:lnTo>
                <a:lnTo>
                  <a:pt x="1213164" y="461727"/>
                </a:lnTo>
                <a:lnTo>
                  <a:pt x="1330859" y="398352"/>
                </a:lnTo>
                <a:lnTo>
                  <a:pt x="1493821" y="289711"/>
                </a:lnTo>
                <a:lnTo>
                  <a:pt x="1557196" y="199176"/>
                </a:lnTo>
                <a:lnTo>
                  <a:pt x="1602463" y="144855"/>
                </a:lnTo>
                <a:lnTo>
                  <a:pt x="1729212" y="117695"/>
                </a:lnTo>
                <a:lnTo>
                  <a:pt x="2009869" y="108642"/>
                </a:lnTo>
                <a:lnTo>
                  <a:pt x="2190938" y="81481"/>
                </a:lnTo>
                <a:lnTo>
                  <a:pt x="2435382" y="45267"/>
                </a:lnTo>
                <a:lnTo>
                  <a:pt x="2453489" y="90535"/>
                </a:lnTo>
                <a:lnTo>
                  <a:pt x="2634558" y="72428"/>
                </a:lnTo>
                <a:lnTo>
                  <a:pt x="2770360" y="90535"/>
                </a:lnTo>
                <a:lnTo>
                  <a:pt x="2933322" y="72428"/>
                </a:lnTo>
                <a:lnTo>
                  <a:pt x="3032911" y="9053"/>
                </a:lnTo>
                <a:lnTo>
                  <a:pt x="3105338" y="9053"/>
                </a:lnTo>
                <a:lnTo>
                  <a:pt x="3213980" y="27160"/>
                </a:lnTo>
                <a:lnTo>
                  <a:pt x="3304515" y="27160"/>
                </a:lnTo>
                <a:lnTo>
                  <a:pt x="3395049" y="0"/>
                </a:lnTo>
                <a:lnTo>
                  <a:pt x="3458423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679826" y="4760614"/>
            <a:ext cx="3385996" cy="615636"/>
          </a:xfrm>
          <a:custGeom>
            <a:avLst/>
            <a:gdLst>
              <a:gd name="connsiteX0" fmla="*/ 3385996 w 3385996"/>
              <a:gd name="connsiteY0" fmla="*/ 461727 h 615636"/>
              <a:gd name="connsiteX1" fmla="*/ 3032911 w 3385996"/>
              <a:gd name="connsiteY1" fmla="*/ 452673 h 615636"/>
              <a:gd name="connsiteX2" fmla="*/ 2951429 w 3385996"/>
              <a:gd name="connsiteY2" fmla="*/ 452673 h 615636"/>
              <a:gd name="connsiteX3" fmla="*/ 2661719 w 3385996"/>
              <a:gd name="connsiteY3" fmla="*/ 461727 h 615636"/>
              <a:gd name="connsiteX4" fmla="*/ 2652665 w 3385996"/>
              <a:gd name="connsiteY4" fmla="*/ 253497 h 615636"/>
              <a:gd name="connsiteX5" fmla="*/ 2598344 w 3385996"/>
              <a:gd name="connsiteY5" fmla="*/ 144855 h 615636"/>
              <a:gd name="connsiteX6" fmla="*/ 2534970 w 3385996"/>
              <a:gd name="connsiteY6" fmla="*/ 153909 h 615636"/>
              <a:gd name="connsiteX7" fmla="*/ 2507810 w 3385996"/>
              <a:gd name="connsiteY7" fmla="*/ 0 h 615636"/>
              <a:gd name="connsiteX8" fmla="*/ 2299580 w 3385996"/>
              <a:gd name="connsiteY8" fmla="*/ 45267 h 615636"/>
              <a:gd name="connsiteX9" fmla="*/ 2100404 w 3385996"/>
              <a:gd name="connsiteY9" fmla="*/ 99588 h 615636"/>
              <a:gd name="connsiteX10" fmla="*/ 1855960 w 3385996"/>
              <a:gd name="connsiteY10" fmla="*/ 126748 h 615636"/>
              <a:gd name="connsiteX11" fmla="*/ 1828800 w 3385996"/>
              <a:gd name="connsiteY11" fmla="*/ 63374 h 615636"/>
              <a:gd name="connsiteX12" fmla="*/ 1702051 w 3385996"/>
              <a:gd name="connsiteY12" fmla="*/ 126748 h 615636"/>
              <a:gd name="connsiteX13" fmla="*/ 1557196 w 3385996"/>
              <a:gd name="connsiteY13" fmla="*/ 217283 h 615636"/>
              <a:gd name="connsiteX14" fmla="*/ 1466661 w 3385996"/>
              <a:gd name="connsiteY14" fmla="*/ 344032 h 615636"/>
              <a:gd name="connsiteX15" fmla="*/ 1376126 w 3385996"/>
              <a:gd name="connsiteY15" fmla="*/ 380245 h 615636"/>
              <a:gd name="connsiteX16" fmla="*/ 1303699 w 3385996"/>
              <a:gd name="connsiteY16" fmla="*/ 380245 h 615636"/>
              <a:gd name="connsiteX17" fmla="*/ 1258431 w 3385996"/>
              <a:gd name="connsiteY17" fmla="*/ 325925 h 615636"/>
              <a:gd name="connsiteX18" fmla="*/ 1195057 w 3385996"/>
              <a:gd name="connsiteY18" fmla="*/ 289711 h 615636"/>
              <a:gd name="connsiteX19" fmla="*/ 1122629 w 3385996"/>
              <a:gd name="connsiteY19" fmla="*/ 344032 h 615636"/>
              <a:gd name="connsiteX20" fmla="*/ 1032095 w 3385996"/>
              <a:gd name="connsiteY20" fmla="*/ 416459 h 615636"/>
              <a:gd name="connsiteX21" fmla="*/ 869132 w 3385996"/>
              <a:gd name="connsiteY21" fmla="*/ 543208 h 615636"/>
              <a:gd name="connsiteX22" fmla="*/ 841972 w 3385996"/>
              <a:gd name="connsiteY22" fmla="*/ 579422 h 615636"/>
              <a:gd name="connsiteX23" fmla="*/ 751437 w 3385996"/>
              <a:gd name="connsiteY23" fmla="*/ 579422 h 615636"/>
              <a:gd name="connsiteX24" fmla="*/ 597528 w 3385996"/>
              <a:gd name="connsiteY24" fmla="*/ 615636 h 615636"/>
              <a:gd name="connsiteX25" fmla="*/ 452673 w 3385996"/>
              <a:gd name="connsiteY25" fmla="*/ 615636 h 615636"/>
              <a:gd name="connsiteX26" fmla="*/ 235390 w 3385996"/>
              <a:gd name="connsiteY26" fmla="*/ 579422 h 615636"/>
              <a:gd name="connsiteX27" fmla="*/ 144855 w 3385996"/>
              <a:gd name="connsiteY27" fmla="*/ 543208 h 615636"/>
              <a:gd name="connsiteX28" fmla="*/ 81481 w 3385996"/>
              <a:gd name="connsiteY28" fmla="*/ 570368 h 615636"/>
              <a:gd name="connsiteX29" fmla="*/ 0 w 3385996"/>
              <a:gd name="connsiteY29" fmla="*/ 561315 h 615636"/>
              <a:gd name="connsiteX0" fmla="*/ 3385996 w 3385996"/>
              <a:gd name="connsiteY0" fmla="*/ 461727 h 615636"/>
              <a:gd name="connsiteX1" fmla="*/ 3032911 w 3385996"/>
              <a:gd name="connsiteY1" fmla="*/ 452673 h 615636"/>
              <a:gd name="connsiteX2" fmla="*/ 2951429 w 3385996"/>
              <a:gd name="connsiteY2" fmla="*/ 452673 h 615636"/>
              <a:gd name="connsiteX3" fmla="*/ 2661719 w 3385996"/>
              <a:gd name="connsiteY3" fmla="*/ 461727 h 615636"/>
              <a:gd name="connsiteX4" fmla="*/ 2652665 w 3385996"/>
              <a:gd name="connsiteY4" fmla="*/ 253497 h 615636"/>
              <a:gd name="connsiteX5" fmla="*/ 2598344 w 3385996"/>
              <a:gd name="connsiteY5" fmla="*/ 144855 h 615636"/>
              <a:gd name="connsiteX6" fmla="*/ 2534970 w 3385996"/>
              <a:gd name="connsiteY6" fmla="*/ 153909 h 615636"/>
              <a:gd name="connsiteX7" fmla="*/ 2507810 w 3385996"/>
              <a:gd name="connsiteY7" fmla="*/ 0 h 615636"/>
              <a:gd name="connsiteX8" fmla="*/ 2299580 w 3385996"/>
              <a:gd name="connsiteY8" fmla="*/ 45267 h 615636"/>
              <a:gd name="connsiteX9" fmla="*/ 2100404 w 3385996"/>
              <a:gd name="connsiteY9" fmla="*/ 99588 h 615636"/>
              <a:gd name="connsiteX10" fmla="*/ 1855960 w 3385996"/>
              <a:gd name="connsiteY10" fmla="*/ 126748 h 615636"/>
              <a:gd name="connsiteX11" fmla="*/ 1828800 w 3385996"/>
              <a:gd name="connsiteY11" fmla="*/ 63374 h 615636"/>
              <a:gd name="connsiteX12" fmla="*/ 1702051 w 3385996"/>
              <a:gd name="connsiteY12" fmla="*/ 126748 h 615636"/>
              <a:gd name="connsiteX13" fmla="*/ 1557196 w 3385996"/>
              <a:gd name="connsiteY13" fmla="*/ 217283 h 615636"/>
              <a:gd name="connsiteX14" fmla="*/ 1466661 w 3385996"/>
              <a:gd name="connsiteY14" fmla="*/ 344032 h 615636"/>
              <a:gd name="connsiteX15" fmla="*/ 1376126 w 3385996"/>
              <a:gd name="connsiteY15" fmla="*/ 380245 h 615636"/>
              <a:gd name="connsiteX16" fmla="*/ 1258431 w 3385996"/>
              <a:gd name="connsiteY16" fmla="*/ 325925 h 615636"/>
              <a:gd name="connsiteX17" fmla="*/ 1195057 w 3385996"/>
              <a:gd name="connsiteY17" fmla="*/ 289711 h 615636"/>
              <a:gd name="connsiteX18" fmla="*/ 1122629 w 3385996"/>
              <a:gd name="connsiteY18" fmla="*/ 344032 h 615636"/>
              <a:gd name="connsiteX19" fmla="*/ 1032095 w 3385996"/>
              <a:gd name="connsiteY19" fmla="*/ 416459 h 615636"/>
              <a:gd name="connsiteX20" fmla="*/ 869132 w 3385996"/>
              <a:gd name="connsiteY20" fmla="*/ 543208 h 615636"/>
              <a:gd name="connsiteX21" fmla="*/ 841972 w 3385996"/>
              <a:gd name="connsiteY21" fmla="*/ 579422 h 615636"/>
              <a:gd name="connsiteX22" fmla="*/ 751437 w 3385996"/>
              <a:gd name="connsiteY22" fmla="*/ 579422 h 615636"/>
              <a:gd name="connsiteX23" fmla="*/ 597528 w 3385996"/>
              <a:gd name="connsiteY23" fmla="*/ 615636 h 615636"/>
              <a:gd name="connsiteX24" fmla="*/ 452673 w 3385996"/>
              <a:gd name="connsiteY24" fmla="*/ 615636 h 615636"/>
              <a:gd name="connsiteX25" fmla="*/ 235390 w 3385996"/>
              <a:gd name="connsiteY25" fmla="*/ 579422 h 615636"/>
              <a:gd name="connsiteX26" fmla="*/ 144855 w 3385996"/>
              <a:gd name="connsiteY26" fmla="*/ 543208 h 615636"/>
              <a:gd name="connsiteX27" fmla="*/ 81481 w 3385996"/>
              <a:gd name="connsiteY27" fmla="*/ 570368 h 615636"/>
              <a:gd name="connsiteX28" fmla="*/ 0 w 3385996"/>
              <a:gd name="connsiteY28" fmla="*/ 561315 h 615636"/>
              <a:gd name="connsiteX0" fmla="*/ 3385996 w 3385996"/>
              <a:gd name="connsiteY0" fmla="*/ 461727 h 615636"/>
              <a:gd name="connsiteX1" fmla="*/ 3032911 w 3385996"/>
              <a:gd name="connsiteY1" fmla="*/ 452673 h 615636"/>
              <a:gd name="connsiteX2" fmla="*/ 2951429 w 3385996"/>
              <a:gd name="connsiteY2" fmla="*/ 452673 h 615636"/>
              <a:gd name="connsiteX3" fmla="*/ 2661719 w 3385996"/>
              <a:gd name="connsiteY3" fmla="*/ 461727 h 615636"/>
              <a:gd name="connsiteX4" fmla="*/ 2652665 w 3385996"/>
              <a:gd name="connsiteY4" fmla="*/ 253497 h 615636"/>
              <a:gd name="connsiteX5" fmla="*/ 2598344 w 3385996"/>
              <a:gd name="connsiteY5" fmla="*/ 144855 h 615636"/>
              <a:gd name="connsiteX6" fmla="*/ 2534970 w 3385996"/>
              <a:gd name="connsiteY6" fmla="*/ 153909 h 615636"/>
              <a:gd name="connsiteX7" fmla="*/ 2507810 w 3385996"/>
              <a:gd name="connsiteY7" fmla="*/ 0 h 615636"/>
              <a:gd name="connsiteX8" fmla="*/ 2299580 w 3385996"/>
              <a:gd name="connsiteY8" fmla="*/ 45267 h 615636"/>
              <a:gd name="connsiteX9" fmla="*/ 2100404 w 3385996"/>
              <a:gd name="connsiteY9" fmla="*/ 99588 h 615636"/>
              <a:gd name="connsiteX10" fmla="*/ 1855960 w 3385996"/>
              <a:gd name="connsiteY10" fmla="*/ 126748 h 615636"/>
              <a:gd name="connsiteX11" fmla="*/ 1828800 w 3385996"/>
              <a:gd name="connsiteY11" fmla="*/ 63374 h 615636"/>
              <a:gd name="connsiteX12" fmla="*/ 1702051 w 3385996"/>
              <a:gd name="connsiteY12" fmla="*/ 126748 h 615636"/>
              <a:gd name="connsiteX13" fmla="*/ 1557196 w 3385996"/>
              <a:gd name="connsiteY13" fmla="*/ 217283 h 615636"/>
              <a:gd name="connsiteX14" fmla="*/ 1466661 w 3385996"/>
              <a:gd name="connsiteY14" fmla="*/ 344032 h 615636"/>
              <a:gd name="connsiteX15" fmla="*/ 1258431 w 3385996"/>
              <a:gd name="connsiteY15" fmla="*/ 325925 h 615636"/>
              <a:gd name="connsiteX16" fmla="*/ 1195057 w 3385996"/>
              <a:gd name="connsiteY16" fmla="*/ 289711 h 615636"/>
              <a:gd name="connsiteX17" fmla="*/ 1122629 w 3385996"/>
              <a:gd name="connsiteY17" fmla="*/ 344032 h 615636"/>
              <a:gd name="connsiteX18" fmla="*/ 1032095 w 3385996"/>
              <a:gd name="connsiteY18" fmla="*/ 416459 h 615636"/>
              <a:gd name="connsiteX19" fmla="*/ 869132 w 3385996"/>
              <a:gd name="connsiteY19" fmla="*/ 543208 h 615636"/>
              <a:gd name="connsiteX20" fmla="*/ 841972 w 3385996"/>
              <a:gd name="connsiteY20" fmla="*/ 579422 h 615636"/>
              <a:gd name="connsiteX21" fmla="*/ 751437 w 3385996"/>
              <a:gd name="connsiteY21" fmla="*/ 579422 h 615636"/>
              <a:gd name="connsiteX22" fmla="*/ 597528 w 3385996"/>
              <a:gd name="connsiteY22" fmla="*/ 615636 h 615636"/>
              <a:gd name="connsiteX23" fmla="*/ 452673 w 3385996"/>
              <a:gd name="connsiteY23" fmla="*/ 615636 h 615636"/>
              <a:gd name="connsiteX24" fmla="*/ 235390 w 3385996"/>
              <a:gd name="connsiteY24" fmla="*/ 579422 h 615636"/>
              <a:gd name="connsiteX25" fmla="*/ 144855 w 3385996"/>
              <a:gd name="connsiteY25" fmla="*/ 543208 h 615636"/>
              <a:gd name="connsiteX26" fmla="*/ 81481 w 3385996"/>
              <a:gd name="connsiteY26" fmla="*/ 570368 h 615636"/>
              <a:gd name="connsiteX27" fmla="*/ 0 w 3385996"/>
              <a:gd name="connsiteY27" fmla="*/ 561315 h 6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385996" h="615636">
                <a:moveTo>
                  <a:pt x="3385996" y="461727"/>
                </a:moveTo>
                <a:lnTo>
                  <a:pt x="3032911" y="452673"/>
                </a:lnTo>
                <a:lnTo>
                  <a:pt x="2951429" y="452673"/>
                </a:lnTo>
                <a:lnTo>
                  <a:pt x="2661719" y="461727"/>
                </a:lnTo>
                <a:lnTo>
                  <a:pt x="2652665" y="253497"/>
                </a:lnTo>
                <a:lnTo>
                  <a:pt x="2598344" y="144855"/>
                </a:lnTo>
                <a:lnTo>
                  <a:pt x="2534970" y="153909"/>
                </a:lnTo>
                <a:lnTo>
                  <a:pt x="2507810" y="0"/>
                </a:lnTo>
                <a:lnTo>
                  <a:pt x="2299580" y="45267"/>
                </a:lnTo>
                <a:lnTo>
                  <a:pt x="2100404" y="99588"/>
                </a:lnTo>
                <a:lnTo>
                  <a:pt x="1855960" y="126748"/>
                </a:lnTo>
                <a:lnTo>
                  <a:pt x="1828800" y="63374"/>
                </a:lnTo>
                <a:lnTo>
                  <a:pt x="1702051" y="126748"/>
                </a:lnTo>
                <a:lnTo>
                  <a:pt x="1557196" y="217283"/>
                </a:lnTo>
                <a:lnTo>
                  <a:pt x="1466661" y="344032"/>
                </a:lnTo>
                <a:lnTo>
                  <a:pt x="1258431" y="325925"/>
                </a:lnTo>
                <a:lnTo>
                  <a:pt x="1195057" y="289711"/>
                </a:lnTo>
                <a:lnTo>
                  <a:pt x="1122629" y="344032"/>
                </a:lnTo>
                <a:lnTo>
                  <a:pt x="1032095" y="416459"/>
                </a:lnTo>
                <a:lnTo>
                  <a:pt x="869132" y="543208"/>
                </a:lnTo>
                <a:lnTo>
                  <a:pt x="841972" y="579422"/>
                </a:lnTo>
                <a:lnTo>
                  <a:pt x="751437" y="579422"/>
                </a:lnTo>
                <a:lnTo>
                  <a:pt x="597528" y="615636"/>
                </a:lnTo>
                <a:lnTo>
                  <a:pt x="452673" y="615636"/>
                </a:lnTo>
                <a:lnTo>
                  <a:pt x="235390" y="579422"/>
                </a:lnTo>
                <a:lnTo>
                  <a:pt x="144855" y="543208"/>
                </a:lnTo>
                <a:lnTo>
                  <a:pt x="81481" y="570368"/>
                </a:lnTo>
                <a:lnTo>
                  <a:pt x="0" y="56131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79824" y="5602587"/>
            <a:ext cx="3476531" cy="778598"/>
          </a:xfrm>
          <a:custGeom>
            <a:avLst/>
            <a:gdLst>
              <a:gd name="connsiteX0" fmla="*/ 2725093 w 2725093"/>
              <a:gd name="connsiteY0" fmla="*/ 27161 h 362139"/>
              <a:gd name="connsiteX1" fmla="*/ 1928388 w 2725093"/>
              <a:gd name="connsiteY1" fmla="*/ 45267 h 362139"/>
              <a:gd name="connsiteX2" fmla="*/ 1928388 w 2725093"/>
              <a:gd name="connsiteY2" fmla="*/ 81481 h 362139"/>
              <a:gd name="connsiteX3" fmla="*/ 1647731 w 2725093"/>
              <a:gd name="connsiteY3" fmla="*/ 108642 h 362139"/>
              <a:gd name="connsiteX4" fmla="*/ 1448555 w 2725093"/>
              <a:gd name="connsiteY4" fmla="*/ 126749 h 362139"/>
              <a:gd name="connsiteX5" fmla="*/ 1330860 w 2725093"/>
              <a:gd name="connsiteY5" fmla="*/ 135802 h 362139"/>
              <a:gd name="connsiteX6" fmla="*/ 1312753 w 2725093"/>
              <a:gd name="connsiteY6" fmla="*/ 63374 h 362139"/>
              <a:gd name="connsiteX7" fmla="*/ 1285592 w 2725093"/>
              <a:gd name="connsiteY7" fmla="*/ 0 h 362139"/>
              <a:gd name="connsiteX8" fmla="*/ 1167897 w 2725093"/>
              <a:gd name="connsiteY8" fmla="*/ 0 h 362139"/>
              <a:gd name="connsiteX9" fmla="*/ 1041149 w 2725093"/>
              <a:gd name="connsiteY9" fmla="*/ 0 h 362139"/>
              <a:gd name="connsiteX10" fmla="*/ 787652 w 2725093"/>
              <a:gd name="connsiteY10" fmla="*/ 126749 h 362139"/>
              <a:gd name="connsiteX11" fmla="*/ 742385 w 2725093"/>
              <a:gd name="connsiteY11" fmla="*/ 54321 h 362139"/>
              <a:gd name="connsiteX12" fmla="*/ 597529 w 2725093"/>
              <a:gd name="connsiteY12" fmla="*/ 190123 h 362139"/>
              <a:gd name="connsiteX13" fmla="*/ 488887 w 2725093"/>
              <a:gd name="connsiteY13" fmla="*/ 280658 h 362139"/>
              <a:gd name="connsiteX14" fmla="*/ 371192 w 2725093"/>
              <a:gd name="connsiteY14" fmla="*/ 316871 h 362139"/>
              <a:gd name="connsiteX15" fmla="*/ 135802 w 2725093"/>
              <a:gd name="connsiteY15" fmla="*/ 362139 h 362139"/>
              <a:gd name="connsiteX16" fmla="*/ 0 w 2725093"/>
              <a:gd name="connsiteY16" fmla="*/ 362139 h 362139"/>
              <a:gd name="connsiteX0" fmla="*/ 3041964 w 3041964"/>
              <a:gd name="connsiteY0" fmla="*/ 27161 h 733331"/>
              <a:gd name="connsiteX1" fmla="*/ 2245259 w 3041964"/>
              <a:gd name="connsiteY1" fmla="*/ 45267 h 733331"/>
              <a:gd name="connsiteX2" fmla="*/ 2245259 w 3041964"/>
              <a:gd name="connsiteY2" fmla="*/ 81481 h 733331"/>
              <a:gd name="connsiteX3" fmla="*/ 1964602 w 3041964"/>
              <a:gd name="connsiteY3" fmla="*/ 108642 h 733331"/>
              <a:gd name="connsiteX4" fmla="*/ 1765426 w 3041964"/>
              <a:gd name="connsiteY4" fmla="*/ 126749 h 733331"/>
              <a:gd name="connsiteX5" fmla="*/ 1647731 w 3041964"/>
              <a:gd name="connsiteY5" fmla="*/ 135802 h 733331"/>
              <a:gd name="connsiteX6" fmla="*/ 1629624 w 3041964"/>
              <a:gd name="connsiteY6" fmla="*/ 63374 h 733331"/>
              <a:gd name="connsiteX7" fmla="*/ 1602463 w 3041964"/>
              <a:gd name="connsiteY7" fmla="*/ 0 h 733331"/>
              <a:gd name="connsiteX8" fmla="*/ 1484768 w 3041964"/>
              <a:gd name="connsiteY8" fmla="*/ 0 h 733331"/>
              <a:gd name="connsiteX9" fmla="*/ 1358020 w 3041964"/>
              <a:gd name="connsiteY9" fmla="*/ 0 h 733331"/>
              <a:gd name="connsiteX10" fmla="*/ 1104523 w 3041964"/>
              <a:gd name="connsiteY10" fmla="*/ 126749 h 733331"/>
              <a:gd name="connsiteX11" fmla="*/ 1059256 w 3041964"/>
              <a:gd name="connsiteY11" fmla="*/ 54321 h 733331"/>
              <a:gd name="connsiteX12" fmla="*/ 914400 w 3041964"/>
              <a:gd name="connsiteY12" fmla="*/ 190123 h 733331"/>
              <a:gd name="connsiteX13" fmla="*/ 805758 w 3041964"/>
              <a:gd name="connsiteY13" fmla="*/ 280658 h 733331"/>
              <a:gd name="connsiteX14" fmla="*/ 688063 w 3041964"/>
              <a:gd name="connsiteY14" fmla="*/ 316871 h 733331"/>
              <a:gd name="connsiteX15" fmla="*/ 452673 w 3041964"/>
              <a:gd name="connsiteY15" fmla="*/ 362139 h 733331"/>
              <a:gd name="connsiteX16" fmla="*/ 0 w 3041964"/>
              <a:gd name="connsiteY16" fmla="*/ 733331 h 733331"/>
              <a:gd name="connsiteX0" fmla="*/ 3041964 w 3041964"/>
              <a:gd name="connsiteY0" fmla="*/ 27161 h 733331"/>
              <a:gd name="connsiteX1" fmla="*/ 2245259 w 3041964"/>
              <a:gd name="connsiteY1" fmla="*/ 45267 h 733331"/>
              <a:gd name="connsiteX2" fmla="*/ 2245259 w 3041964"/>
              <a:gd name="connsiteY2" fmla="*/ 81481 h 733331"/>
              <a:gd name="connsiteX3" fmla="*/ 1964602 w 3041964"/>
              <a:gd name="connsiteY3" fmla="*/ 108642 h 733331"/>
              <a:gd name="connsiteX4" fmla="*/ 1765426 w 3041964"/>
              <a:gd name="connsiteY4" fmla="*/ 126749 h 733331"/>
              <a:gd name="connsiteX5" fmla="*/ 1647731 w 3041964"/>
              <a:gd name="connsiteY5" fmla="*/ 135802 h 733331"/>
              <a:gd name="connsiteX6" fmla="*/ 1629624 w 3041964"/>
              <a:gd name="connsiteY6" fmla="*/ 63374 h 733331"/>
              <a:gd name="connsiteX7" fmla="*/ 1602463 w 3041964"/>
              <a:gd name="connsiteY7" fmla="*/ 0 h 733331"/>
              <a:gd name="connsiteX8" fmla="*/ 1484768 w 3041964"/>
              <a:gd name="connsiteY8" fmla="*/ 0 h 733331"/>
              <a:gd name="connsiteX9" fmla="*/ 1358020 w 3041964"/>
              <a:gd name="connsiteY9" fmla="*/ 0 h 733331"/>
              <a:gd name="connsiteX10" fmla="*/ 1104523 w 3041964"/>
              <a:gd name="connsiteY10" fmla="*/ 126749 h 733331"/>
              <a:gd name="connsiteX11" fmla="*/ 1059256 w 3041964"/>
              <a:gd name="connsiteY11" fmla="*/ 54321 h 733331"/>
              <a:gd name="connsiteX12" fmla="*/ 914400 w 3041964"/>
              <a:gd name="connsiteY12" fmla="*/ 190123 h 733331"/>
              <a:gd name="connsiteX13" fmla="*/ 805758 w 3041964"/>
              <a:gd name="connsiteY13" fmla="*/ 280658 h 733331"/>
              <a:gd name="connsiteX14" fmla="*/ 688063 w 3041964"/>
              <a:gd name="connsiteY14" fmla="*/ 316871 h 733331"/>
              <a:gd name="connsiteX15" fmla="*/ 452673 w 3041964"/>
              <a:gd name="connsiteY15" fmla="*/ 362139 h 733331"/>
              <a:gd name="connsiteX16" fmla="*/ 280658 w 3041964"/>
              <a:gd name="connsiteY16" fmla="*/ 516048 h 733331"/>
              <a:gd name="connsiteX17" fmla="*/ 0 w 3041964"/>
              <a:gd name="connsiteY17" fmla="*/ 733331 h 733331"/>
              <a:gd name="connsiteX0" fmla="*/ 3041964 w 3041964"/>
              <a:gd name="connsiteY0" fmla="*/ 27161 h 733331"/>
              <a:gd name="connsiteX1" fmla="*/ 2245259 w 3041964"/>
              <a:gd name="connsiteY1" fmla="*/ 45267 h 733331"/>
              <a:gd name="connsiteX2" fmla="*/ 2245259 w 3041964"/>
              <a:gd name="connsiteY2" fmla="*/ 81481 h 733331"/>
              <a:gd name="connsiteX3" fmla="*/ 1964602 w 3041964"/>
              <a:gd name="connsiteY3" fmla="*/ 108642 h 733331"/>
              <a:gd name="connsiteX4" fmla="*/ 1765426 w 3041964"/>
              <a:gd name="connsiteY4" fmla="*/ 126749 h 733331"/>
              <a:gd name="connsiteX5" fmla="*/ 1647731 w 3041964"/>
              <a:gd name="connsiteY5" fmla="*/ 135802 h 733331"/>
              <a:gd name="connsiteX6" fmla="*/ 1629624 w 3041964"/>
              <a:gd name="connsiteY6" fmla="*/ 63374 h 733331"/>
              <a:gd name="connsiteX7" fmla="*/ 1602463 w 3041964"/>
              <a:gd name="connsiteY7" fmla="*/ 0 h 733331"/>
              <a:gd name="connsiteX8" fmla="*/ 1484768 w 3041964"/>
              <a:gd name="connsiteY8" fmla="*/ 0 h 733331"/>
              <a:gd name="connsiteX9" fmla="*/ 1358020 w 3041964"/>
              <a:gd name="connsiteY9" fmla="*/ 0 h 733331"/>
              <a:gd name="connsiteX10" fmla="*/ 1104523 w 3041964"/>
              <a:gd name="connsiteY10" fmla="*/ 126749 h 733331"/>
              <a:gd name="connsiteX11" fmla="*/ 1059256 w 3041964"/>
              <a:gd name="connsiteY11" fmla="*/ 54321 h 733331"/>
              <a:gd name="connsiteX12" fmla="*/ 914400 w 3041964"/>
              <a:gd name="connsiteY12" fmla="*/ 190123 h 733331"/>
              <a:gd name="connsiteX13" fmla="*/ 805758 w 3041964"/>
              <a:gd name="connsiteY13" fmla="*/ 280658 h 733331"/>
              <a:gd name="connsiteX14" fmla="*/ 688063 w 3041964"/>
              <a:gd name="connsiteY14" fmla="*/ 316871 h 733331"/>
              <a:gd name="connsiteX15" fmla="*/ 452673 w 3041964"/>
              <a:gd name="connsiteY15" fmla="*/ 362139 h 733331"/>
              <a:gd name="connsiteX16" fmla="*/ 334979 w 3041964"/>
              <a:gd name="connsiteY16" fmla="*/ 380246 h 733331"/>
              <a:gd name="connsiteX17" fmla="*/ 0 w 3041964"/>
              <a:gd name="connsiteY17" fmla="*/ 733331 h 733331"/>
              <a:gd name="connsiteX0" fmla="*/ 3041964 w 3041964"/>
              <a:gd name="connsiteY0" fmla="*/ 27161 h 733331"/>
              <a:gd name="connsiteX1" fmla="*/ 2245259 w 3041964"/>
              <a:gd name="connsiteY1" fmla="*/ 45267 h 733331"/>
              <a:gd name="connsiteX2" fmla="*/ 2245259 w 3041964"/>
              <a:gd name="connsiteY2" fmla="*/ 81481 h 733331"/>
              <a:gd name="connsiteX3" fmla="*/ 1964602 w 3041964"/>
              <a:gd name="connsiteY3" fmla="*/ 108642 h 733331"/>
              <a:gd name="connsiteX4" fmla="*/ 1765426 w 3041964"/>
              <a:gd name="connsiteY4" fmla="*/ 126749 h 733331"/>
              <a:gd name="connsiteX5" fmla="*/ 1647731 w 3041964"/>
              <a:gd name="connsiteY5" fmla="*/ 135802 h 733331"/>
              <a:gd name="connsiteX6" fmla="*/ 1629624 w 3041964"/>
              <a:gd name="connsiteY6" fmla="*/ 63374 h 733331"/>
              <a:gd name="connsiteX7" fmla="*/ 1602463 w 3041964"/>
              <a:gd name="connsiteY7" fmla="*/ 0 h 733331"/>
              <a:gd name="connsiteX8" fmla="*/ 1484768 w 3041964"/>
              <a:gd name="connsiteY8" fmla="*/ 0 h 733331"/>
              <a:gd name="connsiteX9" fmla="*/ 1358020 w 3041964"/>
              <a:gd name="connsiteY9" fmla="*/ 0 h 733331"/>
              <a:gd name="connsiteX10" fmla="*/ 1104523 w 3041964"/>
              <a:gd name="connsiteY10" fmla="*/ 126749 h 733331"/>
              <a:gd name="connsiteX11" fmla="*/ 1059256 w 3041964"/>
              <a:gd name="connsiteY11" fmla="*/ 54321 h 733331"/>
              <a:gd name="connsiteX12" fmla="*/ 914400 w 3041964"/>
              <a:gd name="connsiteY12" fmla="*/ 190123 h 733331"/>
              <a:gd name="connsiteX13" fmla="*/ 805758 w 3041964"/>
              <a:gd name="connsiteY13" fmla="*/ 280658 h 733331"/>
              <a:gd name="connsiteX14" fmla="*/ 688063 w 3041964"/>
              <a:gd name="connsiteY14" fmla="*/ 316871 h 733331"/>
              <a:gd name="connsiteX15" fmla="*/ 452673 w 3041964"/>
              <a:gd name="connsiteY15" fmla="*/ 362139 h 733331"/>
              <a:gd name="connsiteX16" fmla="*/ 334979 w 3041964"/>
              <a:gd name="connsiteY16" fmla="*/ 380246 h 733331"/>
              <a:gd name="connsiteX17" fmla="*/ 108642 w 3041964"/>
              <a:gd name="connsiteY17" fmla="*/ 624689 h 733331"/>
              <a:gd name="connsiteX18" fmla="*/ 0 w 3041964"/>
              <a:gd name="connsiteY18" fmla="*/ 733331 h 733331"/>
              <a:gd name="connsiteX0" fmla="*/ 3476531 w 3476531"/>
              <a:gd name="connsiteY0" fmla="*/ 27161 h 778598"/>
              <a:gd name="connsiteX1" fmla="*/ 2679826 w 3476531"/>
              <a:gd name="connsiteY1" fmla="*/ 45267 h 778598"/>
              <a:gd name="connsiteX2" fmla="*/ 2679826 w 3476531"/>
              <a:gd name="connsiteY2" fmla="*/ 81481 h 778598"/>
              <a:gd name="connsiteX3" fmla="*/ 2399169 w 3476531"/>
              <a:gd name="connsiteY3" fmla="*/ 108642 h 778598"/>
              <a:gd name="connsiteX4" fmla="*/ 2199993 w 3476531"/>
              <a:gd name="connsiteY4" fmla="*/ 126749 h 778598"/>
              <a:gd name="connsiteX5" fmla="*/ 2082298 w 3476531"/>
              <a:gd name="connsiteY5" fmla="*/ 135802 h 778598"/>
              <a:gd name="connsiteX6" fmla="*/ 2064191 w 3476531"/>
              <a:gd name="connsiteY6" fmla="*/ 63374 h 778598"/>
              <a:gd name="connsiteX7" fmla="*/ 2037030 w 3476531"/>
              <a:gd name="connsiteY7" fmla="*/ 0 h 778598"/>
              <a:gd name="connsiteX8" fmla="*/ 1919335 w 3476531"/>
              <a:gd name="connsiteY8" fmla="*/ 0 h 778598"/>
              <a:gd name="connsiteX9" fmla="*/ 1792587 w 3476531"/>
              <a:gd name="connsiteY9" fmla="*/ 0 h 778598"/>
              <a:gd name="connsiteX10" fmla="*/ 1539090 w 3476531"/>
              <a:gd name="connsiteY10" fmla="*/ 126749 h 778598"/>
              <a:gd name="connsiteX11" fmla="*/ 1493823 w 3476531"/>
              <a:gd name="connsiteY11" fmla="*/ 54321 h 778598"/>
              <a:gd name="connsiteX12" fmla="*/ 1348967 w 3476531"/>
              <a:gd name="connsiteY12" fmla="*/ 190123 h 778598"/>
              <a:gd name="connsiteX13" fmla="*/ 1240325 w 3476531"/>
              <a:gd name="connsiteY13" fmla="*/ 280658 h 778598"/>
              <a:gd name="connsiteX14" fmla="*/ 1122630 w 3476531"/>
              <a:gd name="connsiteY14" fmla="*/ 316871 h 778598"/>
              <a:gd name="connsiteX15" fmla="*/ 887240 w 3476531"/>
              <a:gd name="connsiteY15" fmla="*/ 362139 h 778598"/>
              <a:gd name="connsiteX16" fmla="*/ 769546 w 3476531"/>
              <a:gd name="connsiteY16" fmla="*/ 380246 h 778598"/>
              <a:gd name="connsiteX17" fmla="*/ 543209 w 3476531"/>
              <a:gd name="connsiteY17" fmla="*/ 624689 h 778598"/>
              <a:gd name="connsiteX18" fmla="*/ 0 w 3476531"/>
              <a:gd name="connsiteY18" fmla="*/ 778598 h 778598"/>
              <a:gd name="connsiteX0" fmla="*/ 3476531 w 3476531"/>
              <a:gd name="connsiteY0" fmla="*/ 27161 h 778598"/>
              <a:gd name="connsiteX1" fmla="*/ 2679826 w 3476531"/>
              <a:gd name="connsiteY1" fmla="*/ 45267 h 778598"/>
              <a:gd name="connsiteX2" fmla="*/ 2679826 w 3476531"/>
              <a:gd name="connsiteY2" fmla="*/ 81481 h 778598"/>
              <a:gd name="connsiteX3" fmla="*/ 2399169 w 3476531"/>
              <a:gd name="connsiteY3" fmla="*/ 108642 h 778598"/>
              <a:gd name="connsiteX4" fmla="*/ 2199993 w 3476531"/>
              <a:gd name="connsiteY4" fmla="*/ 126749 h 778598"/>
              <a:gd name="connsiteX5" fmla="*/ 2082298 w 3476531"/>
              <a:gd name="connsiteY5" fmla="*/ 135802 h 778598"/>
              <a:gd name="connsiteX6" fmla="*/ 2064191 w 3476531"/>
              <a:gd name="connsiteY6" fmla="*/ 63374 h 778598"/>
              <a:gd name="connsiteX7" fmla="*/ 2037030 w 3476531"/>
              <a:gd name="connsiteY7" fmla="*/ 0 h 778598"/>
              <a:gd name="connsiteX8" fmla="*/ 1919335 w 3476531"/>
              <a:gd name="connsiteY8" fmla="*/ 0 h 778598"/>
              <a:gd name="connsiteX9" fmla="*/ 1792587 w 3476531"/>
              <a:gd name="connsiteY9" fmla="*/ 0 h 778598"/>
              <a:gd name="connsiteX10" fmla="*/ 1539090 w 3476531"/>
              <a:gd name="connsiteY10" fmla="*/ 126749 h 778598"/>
              <a:gd name="connsiteX11" fmla="*/ 1493823 w 3476531"/>
              <a:gd name="connsiteY11" fmla="*/ 54321 h 778598"/>
              <a:gd name="connsiteX12" fmla="*/ 1348967 w 3476531"/>
              <a:gd name="connsiteY12" fmla="*/ 190123 h 778598"/>
              <a:gd name="connsiteX13" fmla="*/ 1240325 w 3476531"/>
              <a:gd name="connsiteY13" fmla="*/ 280658 h 778598"/>
              <a:gd name="connsiteX14" fmla="*/ 1122630 w 3476531"/>
              <a:gd name="connsiteY14" fmla="*/ 316871 h 778598"/>
              <a:gd name="connsiteX15" fmla="*/ 887240 w 3476531"/>
              <a:gd name="connsiteY15" fmla="*/ 362139 h 778598"/>
              <a:gd name="connsiteX16" fmla="*/ 769546 w 3476531"/>
              <a:gd name="connsiteY16" fmla="*/ 380246 h 778598"/>
              <a:gd name="connsiteX17" fmla="*/ 461727 w 3476531"/>
              <a:gd name="connsiteY17" fmla="*/ 724277 h 778598"/>
              <a:gd name="connsiteX18" fmla="*/ 0 w 3476531"/>
              <a:gd name="connsiteY18" fmla="*/ 778598 h 7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76531" h="778598">
                <a:moveTo>
                  <a:pt x="3476531" y="27161"/>
                </a:moveTo>
                <a:lnTo>
                  <a:pt x="2679826" y="45267"/>
                </a:lnTo>
                <a:lnTo>
                  <a:pt x="2679826" y="81481"/>
                </a:lnTo>
                <a:lnTo>
                  <a:pt x="2399169" y="108642"/>
                </a:lnTo>
                <a:lnTo>
                  <a:pt x="2199993" y="126749"/>
                </a:lnTo>
                <a:lnTo>
                  <a:pt x="2082298" y="135802"/>
                </a:lnTo>
                <a:lnTo>
                  <a:pt x="2064191" y="63374"/>
                </a:lnTo>
                <a:lnTo>
                  <a:pt x="2037030" y="0"/>
                </a:lnTo>
                <a:lnTo>
                  <a:pt x="1919335" y="0"/>
                </a:lnTo>
                <a:lnTo>
                  <a:pt x="1792587" y="0"/>
                </a:lnTo>
                <a:lnTo>
                  <a:pt x="1539090" y="126749"/>
                </a:lnTo>
                <a:lnTo>
                  <a:pt x="1493823" y="54321"/>
                </a:lnTo>
                <a:lnTo>
                  <a:pt x="1348967" y="190123"/>
                </a:lnTo>
                <a:lnTo>
                  <a:pt x="1240325" y="280658"/>
                </a:lnTo>
                <a:lnTo>
                  <a:pt x="1122630" y="316871"/>
                </a:lnTo>
                <a:lnTo>
                  <a:pt x="887240" y="362139"/>
                </a:lnTo>
                <a:lnTo>
                  <a:pt x="769546" y="380246"/>
                </a:lnTo>
                <a:lnTo>
                  <a:pt x="461727" y="724277"/>
                </a:lnTo>
                <a:lnTo>
                  <a:pt x="0" y="77859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006323" y="1285913"/>
            <a:ext cx="713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April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26773" y="1519474"/>
            <a:ext cx="728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Beth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088863" y="1944117"/>
            <a:ext cx="813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Cathy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094403" y="2216591"/>
            <a:ext cx="863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Donna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647517" y="2763890"/>
            <a:ext cx="728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Fran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313506" y="3331128"/>
            <a:ext cx="104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Elizabeth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273516" y="3899666"/>
            <a:ext cx="831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Grace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086272" y="4219234"/>
            <a:ext cx="957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Heather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010747" y="5099251"/>
            <a:ext cx="940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Isabella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086272" y="5502129"/>
            <a:ext cx="829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Jenna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679689" y="4031593"/>
            <a:ext cx="728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Fran</a:t>
            </a:r>
          </a:p>
        </p:txBody>
      </p:sp>
      <p:sp>
        <p:nvSpPr>
          <p:cNvPr id="33" name="Freeform 32"/>
          <p:cNvSpPr/>
          <p:nvPr/>
        </p:nvSpPr>
        <p:spPr>
          <a:xfrm>
            <a:off x="5978973" y="1410833"/>
            <a:ext cx="1127995" cy="4825496"/>
          </a:xfrm>
          <a:custGeom>
            <a:avLst/>
            <a:gdLst>
              <a:gd name="connsiteX0" fmla="*/ 715224 w 905346"/>
              <a:gd name="connsiteY0" fmla="*/ 0 h 2761307"/>
              <a:gd name="connsiteX1" fmla="*/ 760491 w 905346"/>
              <a:gd name="connsiteY1" fmla="*/ 162962 h 2761307"/>
              <a:gd name="connsiteX2" fmla="*/ 769544 w 905346"/>
              <a:gd name="connsiteY2" fmla="*/ 244443 h 2761307"/>
              <a:gd name="connsiteX3" fmla="*/ 787651 w 905346"/>
              <a:gd name="connsiteY3" fmla="*/ 470780 h 2761307"/>
              <a:gd name="connsiteX4" fmla="*/ 796705 w 905346"/>
              <a:gd name="connsiteY4" fmla="*/ 706170 h 2761307"/>
              <a:gd name="connsiteX5" fmla="*/ 814812 w 905346"/>
              <a:gd name="connsiteY5" fmla="*/ 823865 h 2761307"/>
              <a:gd name="connsiteX6" fmla="*/ 841972 w 905346"/>
              <a:gd name="connsiteY6" fmla="*/ 887239 h 2761307"/>
              <a:gd name="connsiteX7" fmla="*/ 841972 w 905346"/>
              <a:gd name="connsiteY7" fmla="*/ 941560 h 2761307"/>
              <a:gd name="connsiteX8" fmla="*/ 869132 w 905346"/>
              <a:gd name="connsiteY8" fmla="*/ 1195057 h 2761307"/>
              <a:gd name="connsiteX9" fmla="*/ 887239 w 905346"/>
              <a:gd name="connsiteY9" fmla="*/ 1330859 h 2761307"/>
              <a:gd name="connsiteX10" fmla="*/ 905346 w 905346"/>
              <a:gd name="connsiteY10" fmla="*/ 1475715 h 2761307"/>
              <a:gd name="connsiteX11" fmla="*/ 814812 w 905346"/>
              <a:gd name="connsiteY11" fmla="*/ 1638677 h 2761307"/>
              <a:gd name="connsiteX12" fmla="*/ 642796 w 905346"/>
              <a:gd name="connsiteY12" fmla="*/ 1865014 h 2761307"/>
              <a:gd name="connsiteX13" fmla="*/ 588475 w 905346"/>
              <a:gd name="connsiteY13" fmla="*/ 1964602 h 2761307"/>
              <a:gd name="connsiteX14" fmla="*/ 380245 w 905346"/>
              <a:gd name="connsiteY14" fmla="*/ 2254313 h 2761307"/>
              <a:gd name="connsiteX15" fmla="*/ 172016 w 905346"/>
              <a:gd name="connsiteY15" fmla="*/ 2489703 h 2761307"/>
              <a:gd name="connsiteX16" fmla="*/ 72427 w 905346"/>
              <a:gd name="connsiteY16" fmla="*/ 2634558 h 2761307"/>
              <a:gd name="connsiteX17" fmla="*/ 0 w 905346"/>
              <a:gd name="connsiteY17" fmla="*/ 2761307 h 2761307"/>
              <a:gd name="connsiteX0" fmla="*/ 706170 w 896292"/>
              <a:gd name="connsiteY0" fmla="*/ 0 h 4617267"/>
              <a:gd name="connsiteX1" fmla="*/ 751437 w 896292"/>
              <a:gd name="connsiteY1" fmla="*/ 162962 h 4617267"/>
              <a:gd name="connsiteX2" fmla="*/ 760490 w 896292"/>
              <a:gd name="connsiteY2" fmla="*/ 244443 h 4617267"/>
              <a:gd name="connsiteX3" fmla="*/ 778597 w 896292"/>
              <a:gd name="connsiteY3" fmla="*/ 470780 h 4617267"/>
              <a:gd name="connsiteX4" fmla="*/ 787651 w 896292"/>
              <a:gd name="connsiteY4" fmla="*/ 706170 h 4617267"/>
              <a:gd name="connsiteX5" fmla="*/ 805758 w 896292"/>
              <a:gd name="connsiteY5" fmla="*/ 823865 h 4617267"/>
              <a:gd name="connsiteX6" fmla="*/ 832918 w 896292"/>
              <a:gd name="connsiteY6" fmla="*/ 887239 h 4617267"/>
              <a:gd name="connsiteX7" fmla="*/ 832918 w 896292"/>
              <a:gd name="connsiteY7" fmla="*/ 941560 h 4617267"/>
              <a:gd name="connsiteX8" fmla="*/ 860078 w 896292"/>
              <a:gd name="connsiteY8" fmla="*/ 1195057 h 4617267"/>
              <a:gd name="connsiteX9" fmla="*/ 878185 w 896292"/>
              <a:gd name="connsiteY9" fmla="*/ 1330859 h 4617267"/>
              <a:gd name="connsiteX10" fmla="*/ 896292 w 896292"/>
              <a:gd name="connsiteY10" fmla="*/ 1475715 h 4617267"/>
              <a:gd name="connsiteX11" fmla="*/ 805758 w 896292"/>
              <a:gd name="connsiteY11" fmla="*/ 1638677 h 4617267"/>
              <a:gd name="connsiteX12" fmla="*/ 633742 w 896292"/>
              <a:gd name="connsiteY12" fmla="*/ 1865014 h 4617267"/>
              <a:gd name="connsiteX13" fmla="*/ 579421 w 896292"/>
              <a:gd name="connsiteY13" fmla="*/ 1964602 h 4617267"/>
              <a:gd name="connsiteX14" fmla="*/ 371191 w 896292"/>
              <a:gd name="connsiteY14" fmla="*/ 2254313 h 4617267"/>
              <a:gd name="connsiteX15" fmla="*/ 162962 w 896292"/>
              <a:gd name="connsiteY15" fmla="*/ 2489703 h 4617267"/>
              <a:gd name="connsiteX16" fmla="*/ 63373 w 896292"/>
              <a:gd name="connsiteY16" fmla="*/ 2634558 h 4617267"/>
              <a:gd name="connsiteX17" fmla="*/ 0 w 896292"/>
              <a:gd name="connsiteY17" fmla="*/ 4617267 h 4617267"/>
              <a:gd name="connsiteX0" fmla="*/ 706170 w 896292"/>
              <a:gd name="connsiteY0" fmla="*/ 0 h 4617267"/>
              <a:gd name="connsiteX1" fmla="*/ 751437 w 896292"/>
              <a:gd name="connsiteY1" fmla="*/ 162962 h 4617267"/>
              <a:gd name="connsiteX2" fmla="*/ 760490 w 896292"/>
              <a:gd name="connsiteY2" fmla="*/ 244443 h 4617267"/>
              <a:gd name="connsiteX3" fmla="*/ 778597 w 896292"/>
              <a:gd name="connsiteY3" fmla="*/ 470780 h 4617267"/>
              <a:gd name="connsiteX4" fmla="*/ 787651 w 896292"/>
              <a:gd name="connsiteY4" fmla="*/ 706170 h 4617267"/>
              <a:gd name="connsiteX5" fmla="*/ 805758 w 896292"/>
              <a:gd name="connsiteY5" fmla="*/ 823865 h 4617267"/>
              <a:gd name="connsiteX6" fmla="*/ 832918 w 896292"/>
              <a:gd name="connsiteY6" fmla="*/ 887239 h 4617267"/>
              <a:gd name="connsiteX7" fmla="*/ 832918 w 896292"/>
              <a:gd name="connsiteY7" fmla="*/ 941560 h 4617267"/>
              <a:gd name="connsiteX8" fmla="*/ 860078 w 896292"/>
              <a:gd name="connsiteY8" fmla="*/ 1195057 h 4617267"/>
              <a:gd name="connsiteX9" fmla="*/ 878185 w 896292"/>
              <a:gd name="connsiteY9" fmla="*/ 1330859 h 4617267"/>
              <a:gd name="connsiteX10" fmla="*/ 896292 w 896292"/>
              <a:gd name="connsiteY10" fmla="*/ 1475715 h 4617267"/>
              <a:gd name="connsiteX11" fmla="*/ 805758 w 896292"/>
              <a:gd name="connsiteY11" fmla="*/ 1638677 h 4617267"/>
              <a:gd name="connsiteX12" fmla="*/ 633742 w 896292"/>
              <a:gd name="connsiteY12" fmla="*/ 1865014 h 4617267"/>
              <a:gd name="connsiteX13" fmla="*/ 579421 w 896292"/>
              <a:gd name="connsiteY13" fmla="*/ 1964602 h 4617267"/>
              <a:gd name="connsiteX14" fmla="*/ 371191 w 896292"/>
              <a:gd name="connsiteY14" fmla="*/ 2254313 h 4617267"/>
              <a:gd name="connsiteX15" fmla="*/ 162962 w 896292"/>
              <a:gd name="connsiteY15" fmla="*/ 2489703 h 4617267"/>
              <a:gd name="connsiteX16" fmla="*/ 63373 w 896292"/>
              <a:gd name="connsiteY16" fmla="*/ 2634558 h 4617267"/>
              <a:gd name="connsiteX17" fmla="*/ 36213 w 896292"/>
              <a:gd name="connsiteY17" fmla="*/ 3331675 h 4617267"/>
              <a:gd name="connsiteX18" fmla="*/ 0 w 896292"/>
              <a:gd name="connsiteY18" fmla="*/ 4617267 h 4617267"/>
              <a:gd name="connsiteX0" fmla="*/ 706170 w 896292"/>
              <a:gd name="connsiteY0" fmla="*/ 0 h 4617267"/>
              <a:gd name="connsiteX1" fmla="*/ 751437 w 896292"/>
              <a:gd name="connsiteY1" fmla="*/ 162962 h 4617267"/>
              <a:gd name="connsiteX2" fmla="*/ 760490 w 896292"/>
              <a:gd name="connsiteY2" fmla="*/ 244443 h 4617267"/>
              <a:gd name="connsiteX3" fmla="*/ 778597 w 896292"/>
              <a:gd name="connsiteY3" fmla="*/ 470780 h 4617267"/>
              <a:gd name="connsiteX4" fmla="*/ 787651 w 896292"/>
              <a:gd name="connsiteY4" fmla="*/ 706170 h 4617267"/>
              <a:gd name="connsiteX5" fmla="*/ 805758 w 896292"/>
              <a:gd name="connsiteY5" fmla="*/ 823865 h 4617267"/>
              <a:gd name="connsiteX6" fmla="*/ 832918 w 896292"/>
              <a:gd name="connsiteY6" fmla="*/ 887239 h 4617267"/>
              <a:gd name="connsiteX7" fmla="*/ 832918 w 896292"/>
              <a:gd name="connsiteY7" fmla="*/ 941560 h 4617267"/>
              <a:gd name="connsiteX8" fmla="*/ 860078 w 896292"/>
              <a:gd name="connsiteY8" fmla="*/ 1195057 h 4617267"/>
              <a:gd name="connsiteX9" fmla="*/ 878185 w 896292"/>
              <a:gd name="connsiteY9" fmla="*/ 1330859 h 4617267"/>
              <a:gd name="connsiteX10" fmla="*/ 896292 w 896292"/>
              <a:gd name="connsiteY10" fmla="*/ 1475715 h 4617267"/>
              <a:gd name="connsiteX11" fmla="*/ 805758 w 896292"/>
              <a:gd name="connsiteY11" fmla="*/ 1638677 h 4617267"/>
              <a:gd name="connsiteX12" fmla="*/ 633742 w 896292"/>
              <a:gd name="connsiteY12" fmla="*/ 1865014 h 4617267"/>
              <a:gd name="connsiteX13" fmla="*/ 579421 w 896292"/>
              <a:gd name="connsiteY13" fmla="*/ 1964602 h 4617267"/>
              <a:gd name="connsiteX14" fmla="*/ 371191 w 896292"/>
              <a:gd name="connsiteY14" fmla="*/ 2254313 h 4617267"/>
              <a:gd name="connsiteX15" fmla="*/ 162962 w 896292"/>
              <a:gd name="connsiteY15" fmla="*/ 2489703 h 4617267"/>
              <a:gd name="connsiteX16" fmla="*/ 63373 w 896292"/>
              <a:gd name="connsiteY16" fmla="*/ 2634558 h 4617267"/>
              <a:gd name="connsiteX17" fmla="*/ 36213 w 896292"/>
              <a:gd name="connsiteY17" fmla="*/ 3331675 h 4617267"/>
              <a:gd name="connsiteX18" fmla="*/ 18106 w 896292"/>
              <a:gd name="connsiteY18" fmla="*/ 4074059 h 4617267"/>
              <a:gd name="connsiteX19" fmla="*/ 0 w 896292"/>
              <a:gd name="connsiteY19" fmla="*/ 4617267 h 4617267"/>
              <a:gd name="connsiteX0" fmla="*/ 706170 w 896292"/>
              <a:gd name="connsiteY0" fmla="*/ 0 h 4617267"/>
              <a:gd name="connsiteX1" fmla="*/ 751437 w 896292"/>
              <a:gd name="connsiteY1" fmla="*/ 162962 h 4617267"/>
              <a:gd name="connsiteX2" fmla="*/ 760490 w 896292"/>
              <a:gd name="connsiteY2" fmla="*/ 244443 h 4617267"/>
              <a:gd name="connsiteX3" fmla="*/ 778597 w 896292"/>
              <a:gd name="connsiteY3" fmla="*/ 470780 h 4617267"/>
              <a:gd name="connsiteX4" fmla="*/ 787651 w 896292"/>
              <a:gd name="connsiteY4" fmla="*/ 706170 h 4617267"/>
              <a:gd name="connsiteX5" fmla="*/ 805758 w 896292"/>
              <a:gd name="connsiteY5" fmla="*/ 823865 h 4617267"/>
              <a:gd name="connsiteX6" fmla="*/ 832918 w 896292"/>
              <a:gd name="connsiteY6" fmla="*/ 887239 h 4617267"/>
              <a:gd name="connsiteX7" fmla="*/ 832918 w 896292"/>
              <a:gd name="connsiteY7" fmla="*/ 941560 h 4617267"/>
              <a:gd name="connsiteX8" fmla="*/ 860078 w 896292"/>
              <a:gd name="connsiteY8" fmla="*/ 1195057 h 4617267"/>
              <a:gd name="connsiteX9" fmla="*/ 878185 w 896292"/>
              <a:gd name="connsiteY9" fmla="*/ 1330859 h 4617267"/>
              <a:gd name="connsiteX10" fmla="*/ 896292 w 896292"/>
              <a:gd name="connsiteY10" fmla="*/ 1475715 h 4617267"/>
              <a:gd name="connsiteX11" fmla="*/ 805758 w 896292"/>
              <a:gd name="connsiteY11" fmla="*/ 1638677 h 4617267"/>
              <a:gd name="connsiteX12" fmla="*/ 633742 w 896292"/>
              <a:gd name="connsiteY12" fmla="*/ 1865014 h 4617267"/>
              <a:gd name="connsiteX13" fmla="*/ 579421 w 896292"/>
              <a:gd name="connsiteY13" fmla="*/ 1964602 h 4617267"/>
              <a:gd name="connsiteX14" fmla="*/ 371191 w 896292"/>
              <a:gd name="connsiteY14" fmla="*/ 2254313 h 4617267"/>
              <a:gd name="connsiteX15" fmla="*/ 162962 w 896292"/>
              <a:gd name="connsiteY15" fmla="*/ 2489703 h 4617267"/>
              <a:gd name="connsiteX16" fmla="*/ 63373 w 896292"/>
              <a:gd name="connsiteY16" fmla="*/ 2634558 h 4617267"/>
              <a:gd name="connsiteX17" fmla="*/ 45267 w 896292"/>
              <a:gd name="connsiteY17" fmla="*/ 2996697 h 4617267"/>
              <a:gd name="connsiteX18" fmla="*/ 36213 w 896292"/>
              <a:gd name="connsiteY18" fmla="*/ 3331675 h 4617267"/>
              <a:gd name="connsiteX19" fmla="*/ 18106 w 896292"/>
              <a:gd name="connsiteY19" fmla="*/ 4074059 h 4617267"/>
              <a:gd name="connsiteX20" fmla="*/ 0 w 896292"/>
              <a:gd name="connsiteY20" fmla="*/ 4617267 h 4617267"/>
              <a:gd name="connsiteX0" fmla="*/ 706170 w 896292"/>
              <a:gd name="connsiteY0" fmla="*/ 0 h 4617267"/>
              <a:gd name="connsiteX1" fmla="*/ 751437 w 896292"/>
              <a:gd name="connsiteY1" fmla="*/ 162962 h 4617267"/>
              <a:gd name="connsiteX2" fmla="*/ 760490 w 896292"/>
              <a:gd name="connsiteY2" fmla="*/ 244443 h 4617267"/>
              <a:gd name="connsiteX3" fmla="*/ 778597 w 896292"/>
              <a:gd name="connsiteY3" fmla="*/ 470780 h 4617267"/>
              <a:gd name="connsiteX4" fmla="*/ 787651 w 896292"/>
              <a:gd name="connsiteY4" fmla="*/ 706170 h 4617267"/>
              <a:gd name="connsiteX5" fmla="*/ 805758 w 896292"/>
              <a:gd name="connsiteY5" fmla="*/ 823865 h 4617267"/>
              <a:gd name="connsiteX6" fmla="*/ 832918 w 896292"/>
              <a:gd name="connsiteY6" fmla="*/ 887239 h 4617267"/>
              <a:gd name="connsiteX7" fmla="*/ 832918 w 896292"/>
              <a:gd name="connsiteY7" fmla="*/ 941560 h 4617267"/>
              <a:gd name="connsiteX8" fmla="*/ 860078 w 896292"/>
              <a:gd name="connsiteY8" fmla="*/ 1195057 h 4617267"/>
              <a:gd name="connsiteX9" fmla="*/ 878185 w 896292"/>
              <a:gd name="connsiteY9" fmla="*/ 1330859 h 4617267"/>
              <a:gd name="connsiteX10" fmla="*/ 896292 w 896292"/>
              <a:gd name="connsiteY10" fmla="*/ 1475715 h 4617267"/>
              <a:gd name="connsiteX11" fmla="*/ 805758 w 896292"/>
              <a:gd name="connsiteY11" fmla="*/ 1638677 h 4617267"/>
              <a:gd name="connsiteX12" fmla="*/ 633742 w 896292"/>
              <a:gd name="connsiteY12" fmla="*/ 1865014 h 4617267"/>
              <a:gd name="connsiteX13" fmla="*/ 579421 w 896292"/>
              <a:gd name="connsiteY13" fmla="*/ 1964602 h 4617267"/>
              <a:gd name="connsiteX14" fmla="*/ 371191 w 896292"/>
              <a:gd name="connsiteY14" fmla="*/ 2254313 h 4617267"/>
              <a:gd name="connsiteX15" fmla="*/ 162962 w 896292"/>
              <a:gd name="connsiteY15" fmla="*/ 2489703 h 4617267"/>
              <a:gd name="connsiteX16" fmla="*/ 63373 w 896292"/>
              <a:gd name="connsiteY16" fmla="*/ 2634558 h 4617267"/>
              <a:gd name="connsiteX17" fmla="*/ 45267 w 896292"/>
              <a:gd name="connsiteY17" fmla="*/ 2996697 h 4617267"/>
              <a:gd name="connsiteX18" fmla="*/ 36213 w 896292"/>
              <a:gd name="connsiteY18" fmla="*/ 3331675 h 4617267"/>
              <a:gd name="connsiteX19" fmla="*/ 18106 w 896292"/>
              <a:gd name="connsiteY19" fmla="*/ 3666653 h 4617267"/>
              <a:gd name="connsiteX20" fmla="*/ 18106 w 896292"/>
              <a:gd name="connsiteY20" fmla="*/ 4074059 h 4617267"/>
              <a:gd name="connsiteX21" fmla="*/ 0 w 896292"/>
              <a:gd name="connsiteY21" fmla="*/ 4617267 h 4617267"/>
              <a:gd name="connsiteX0" fmla="*/ 787651 w 977773"/>
              <a:gd name="connsiteY0" fmla="*/ 0 h 4617267"/>
              <a:gd name="connsiteX1" fmla="*/ 832918 w 977773"/>
              <a:gd name="connsiteY1" fmla="*/ 162962 h 4617267"/>
              <a:gd name="connsiteX2" fmla="*/ 841971 w 977773"/>
              <a:gd name="connsiteY2" fmla="*/ 244443 h 4617267"/>
              <a:gd name="connsiteX3" fmla="*/ 860078 w 977773"/>
              <a:gd name="connsiteY3" fmla="*/ 470780 h 4617267"/>
              <a:gd name="connsiteX4" fmla="*/ 869132 w 977773"/>
              <a:gd name="connsiteY4" fmla="*/ 706170 h 4617267"/>
              <a:gd name="connsiteX5" fmla="*/ 887239 w 977773"/>
              <a:gd name="connsiteY5" fmla="*/ 823865 h 4617267"/>
              <a:gd name="connsiteX6" fmla="*/ 914399 w 977773"/>
              <a:gd name="connsiteY6" fmla="*/ 887239 h 4617267"/>
              <a:gd name="connsiteX7" fmla="*/ 914399 w 977773"/>
              <a:gd name="connsiteY7" fmla="*/ 941560 h 4617267"/>
              <a:gd name="connsiteX8" fmla="*/ 941559 w 977773"/>
              <a:gd name="connsiteY8" fmla="*/ 1195057 h 4617267"/>
              <a:gd name="connsiteX9" fmla="*/ 959666 w 977773"/>
              <a:gd name="connsiteY9" fmla="*/ 1330859 h 4617267"/>
              <a:gd name="connsiteX10" fmla="*/ 977773 w 977773"/>
              <a:gd name="connsiteY10" fmla="*/ 1475715 h 4617267"/>
              <a:gd name="connsiteX11" fmla="*/ 887239 w 977773"/>
              <a:gd name="connsiteY11" fmla="*/ 1638677 h 4617267"/>
              <a:gd name="connsiteX12" fmla="*/ 715223 w 977773"/>
              <a:gd name="connsiteY12" fmla="*/ 1865014 h 4617267"/>
              <a:gd name="connsiteX13" fmla="*/ 660902 w 977773"/>
              <a:gd name="connsiteY13" fmla="*/ 1964602 h 4617267"/>
              <a:gd name="connsiteX14" fmla="*/ 452672 w 977773"/>
              <a:gd name="connsiteY14" fmla="*/ 2254313 h 4617267"/>
              <a:gd name="connsiteX15" fmla="*/ 244443 w 977773"/>
              <a:gd name="connsiteY15" fmla="*/ 2489703 h 4617267"/>
              <a:gd name="connsiteX16" fmla="*/ 144854 w 977773"/>
              <a:gd name="connsiteY16" fmla="*/ 2634558 h 4617267"/>
              <a:gd name="connsiteX17" fmla="*/ 0 w 977773"/>
              <a:gd name="connsiteY17" fmla="*/ 2951429 h 4617267"/>
              <a:gd name="connsiteX18" fmla="*/ 117694 w 977773"/>
              <a:gd name="connsiteY18" fmla="*/ 3331675 h 4617267"/>
              <a:gd name="connsiteX19" fmla="*/ 99587 w 977773"/>
              <a:gd name="connsiteY19" fmla="*/ 3666653 h 4617267"/>
              <a:gd name="connsiteX20" fmla="*/ 99587 w 977773"/>
              <a:gd name="connsiteY20" fmla="*/ 4074059 h 4617267"/>
              <a:gd name="connsiteX21" fmla="*/ 81481 w 977773"/>
              <a:gd name="connsiteY21" fmla="*/ 4617267 h 4617267"/>
              <a:gd name="connsiteX0" fmla="*/ 932508 w 1122630"/>
              <a:gd name="connsiteY0" fmla="*/ 0 h 4617267"/>
              <a:gd name="connsiteX1" fmla="*/ 977775 w 1122630"/>
              <a:gd name="connsiteY1" fmla="*/ 162962 h 4617267"/>
              <a:gd name="connsiteX2" fmla="*/ 986828 w 1122630"/>
              <a:gd name="connsiteY2" fmla="*/ 244443 h 4617267"/>
              <a:gd name="connsiteX3" fmla="*/ 1004935 w 1122630"/>
              <a:gd name="connsiteY3" fmla="*/ 470780 h 4617267"/>
              <a:gd name="connsiteX4" fmla="*/ 1013989 w 1122630"/>
              <a:gd name="connsiteY4" fmla="*/ 706170 h 4617267"/>
              <a:gd name="connsiteX5" fmla="*/ 1032096 w 1122630"/>
              <a:gd name="connsiteY5" fmla="*/ 823865 h 4617267"/>
              <a:gd name="connsiteX6" fmla="*/ 1059256 w 1122630"/>
              <a:gd name="connsiteY6" fmla="*/ 887239 h 4617267"/>
              <a:gd name="connsiteX7" fmla="*/ 1059256 w 1122630"/>
              <a:gd name="connsiteY7" fmla="*/ 941560 h 4617267"/>
              <a:gd name="connsiteX8" fmla="*/ 1086416 w 1122630"/>
              <a:gd name="connsiteY8" fmla="*/ 1195057 h 4617267"/>
              <a:gd name="connsiteX9" fmla="*/ 1104523 w 1122630"/>
              <a:gd name="connsiteY9" fmla="*/ 1330859 h 4617267"/>
              <a:gd name="connsiteX10" fmla="*/ 1122630 w 1122630"/>
              <a:gd name="connsiteY10" fmla="*/ 1475715 h 4617267"/>
              <a:gd name="connsiteX11" fmla="*/ 1032096 w 1122630"/>
              <a:gd name="connsiteY11" fmla="*/ 1638677 h 4617267"/>
              <a:gd name="connsiteX12" fmla="*/ 860080 w 1122630"/>
              <a:gd name="connsiteY12" fmla="*/ 1865014 h 4617267"/>
              <a:gd name="connsiteX13" fmla="*/ 805759 w 1122630"/>
              <a:gd name="connsiteY13" fmla="*/ 1964602 h 4617267"/>
              <a:gd name="connsiteX14" fmla="*/ 597529 w 1122630"/>
              <a:gd name="connsiteY14" fmla="*/ 2254313 h 4617267"/>
              <a:gd name="connsiteX15" fmla="*/ 389300 w 1122630"/>
              <a:gd name="connsiteY15" fmla="*/ 2489703 h 4617267"/>
              <a:gd name="connsiteX16" fmla="*/ 289711 w 1122630"/>
              <a:gd name="connsiteY16" fmla="*/ 2634558 h 4617267"/>
              <a:gd name="connsiteX17" fmla="*/ 144857 w 1122630"/>
              <a:gd name="connsiteY17" fmla="*/ 2951429 h 4617267"/>
              <a:gd name="connsiteX18" fmla="*/ 0 w 1122630"/>
              <a:gd name="connsiteY18" fmla="*/ 3177766 h 4617267"/>
              <a:gd name="connsiteX19" fmla="*/ 244444 w 1122630"/>
              <a:gd name="connsiteY19" fmla="*/ 3666653 h 4617267"/>
              <a:gd name="connsiteX20" fmla="*/ 244444 w 1122630"/>
              <a:gd name="connsiteY20" fmla="*/ 4074059 h 4617267"/>
              <a:gd name="connsiteX21" fmla="*/ 226338 w 1122630"/>
              <a:gd name="connsiteY21" fmla="*/ 4617267 h 4617267"/>
              <a:gd name="connsiteX0" fmla="*/ 932508 w 1122630"/>
              <a:gd name="connsiteY0" fmla="*/ 0 h 4617267"/>
              <a:gd name="connsiteX1" fmla="*/ 977775 w 1122630"/>
              <a:gd name="connsiteY1" fmla="*/ 162962 h 4617267"/>
              <a:gd name="connsiteX2" fmla="*/ 986828 w 1122630"/>
              <a:gd name="connsiteY2" fmla="*/ 244443 h 4617267"/>
              <a:gd name="connsiteX3" fmla="*/ 1004935 w 1122630"/>
              <a:gd name="connsiteY3" fmla="*/ 470780 h 4617267"/>
              <a:gd name="connsiteX4" fmla="*/ 1013989 w 1122630"/>
              <a:gd name="connsiteY4" fmla="*/ 706170 h 4617267"/>
              <a:gd name="connsiteX5" fmla="*/ 1032096 w 1122630"/>
              <a:gd name="connsiteY5" fmla="*/ 823865 h 4617267"/>
              <a:gd name="connsiteX6" fmla="*/ 1059256 w 1122630"/>
              <a:gd name="connsiteY6" fmla="*/ 887239 h 4617267"/>
              <a:gd name="connsiteX7" fmla="*/ 1059256 w 1122630"/>
              <a:gd name="connsiteY7" fmla="*/ 941560 h 4617267"/>
              <a:gd name="connsiteX8" fmla="*/ 1086416 w 1122630"/>
              <a:gd name="connsiteY8" fmla="*/ 1195057 h 4617267"/>
              <a:gd name="connsiteX9" fmla="*/ 1104523 w 1122630"/>
              <a:gd name="connsiteY9" fmla="*/ 1330859 h 4617267"/>
              <a:gd name="connsiteX10" fmla="*/ 1122630 w 1122630"/>
              <a:gd name="connsiteY10" fmla="*/ 1475715 h 4617267"/>
              <a:gd name="connsiteX11" fmla="*/ 1032096 w 1122630"/>
              <a:gd name="connsiteY11" fmla="*/ 1638677 h 4617267"/>
              <a:gd name="connsiteX12" fmla="*/ 860080 w 1122630"/>
              <a:gd name="connsiteY12" fmla="*/ 1865014 h 4617267"/>
              <a:gd name="connsiteX13" fmla="*/ 805759 w 1122630"/>
              <a:gd name="connsiteY13" fmla="*/ 1964602 h 4617267"/>
              <a:gd name="connsiteX14" fmla="*/ 597529 w 1122630"/>
              <a:gd name="connsiteY14" fmla="*/ 2254313 h 4617267"/>
              <a:gd name="connsiteX15" fmla="*/ 389300 w 1122630"/>
              <a:gd name="connsiteY15" fmla="*/ 2489703 h 4617267"/>
              <a:gd name="connsiteX16" fmla="*/ 289711 w 1122630"/>
              <a:gd name="connsiteY16" fmla="*/ 2634558 h 4617267"/>
              <a:gd name="connsiteX17" fmla="*/ 144857 w 1122630"/>
              <a:gd name="connsiteY17" fmla="*/ 2951429 h 4617267"/>
              <a:gd name="connsiteX18" fmla="*/ 0 w 1122630"/>
              <a:gd name="connsiteY18" fmla="*/ 3177766 h 4617267"/>
              <a:gd name="connsiteX19" fmla="*/ 36214 w 1122630"/>
              <a:gd name="connsiteY19" fmla="*/ 3567065 h 4617267"/>
              <a:gd name="connsiteX20" fmla="*/ 244444 w 1122630"/>
              <a:gd name="connsiteY20" fmla="*/ 4074059 h 4617267"/>
              <a:gd name="connsiteX21" fmla="*/ 226338 w 1122630"/>
              <a:gd name="connsiteY21" fmla="*/ 4617267 h 4617267"/>
              <a:gd name="connsiteX0" fmla="*/ 932508 w 1122630"/>
              <a:gd name="connsiteY0" fmla="*/ 0 h 4617267"/>
              <a:gd name="connsiteX1" fmla="*/ 977775 w 1122630"/>
              <a:gd name="connsiteY1" fmla="*/ 162962 h 4617267"/>
              <a:gd name="connsiteX2" fmla="*/ 986828 w 1122630"/>
              <a:gd name="connsiteY2" fmla="*/ 244443 h 4617267"/>
              <a:gd name="connsiteX3" fmla="*/ 1004935 w 1122630"/>
              <a:gd name="connsiteY3" fmla="*/ 470780 h 4617267"/>
              <a:gd name="connsiteX4" fmla="*/ 1013989 w 1122630"/>
              <a:gd name="connsiteY4" fmla="*/ 706170 h 4617267"/>
              <a:gd name="connsiteX5" fmla="*/ 1032096 w 1122630"/>
              <a:gd name="connsiteY5" fmla="*/ 823865 h 4617267"/>
              <a:gd name="connsiteX6" fmla="*/ 1059256 w 1122630"/>
              <a:gd name="connsiteY6" fmla="*/ 887239 h 4617267"/>
              <a:gd name="connsiteX7" fmla="*/ 1059256 w 1122630"/>
              <a:gd name="connsiteY7" fmla="*/ 941560 h 4617267"/>
              <a:gd name="connsiteX8" fmla="*/ 1086416 w 1122630"/>
              <a:gd name="connsiteY8" fmla="*/ 1195057 h 4617267"/>
              <a:gd name="connsiteX9" fmla="*/ 1104523 w 1122630"/>
              <a:gd name="connsiteY9" fmla="*/ 1330859 h 4617267"/>
              <a:gd name="connsiteX10" fmla="*/ 1122630 w 1122630"/>
              <a:gd name="connsiteY10" fmla="*/ 1475715 h 4617267"/>
              <a:gd name="connsiteX11" fmla="*/ 1032096 w 1122630"/>
              <a:gd name="connsiteY11" fmla="*/ 1638677 h 4617267"/>
              <a:gd name="connsiteX12" fmla="*/ 860080 w 1122630"/>
              <a:gd name="connsiteY12" fmla="*/ 1865014 h 4617267"/>
              <a:gd name="connsiteX13" fmla="*/ 805759 w 1122630"/>
              <a:gd name="connsiteY13" fmla="*/ 1964602 h 4617267"/>
              <a:gd name="connsiteX14" fmla="*/ 597529 w 1122630"/>
              <a:gd name="connsiteY14" fmla="*/ 2254313 h 4617267"/>
              <a:gd name="connsiteX15" fmla="*/ 389300 w 1122630"/>
              <a:gd name="connsiteY15" fmla="*/ 2489703 h 4617267"/>
              <a:gd name="connsiteX16" fmla="*/ 289711 w 1122630"/>
              <a:gd name="connsiteY16" fmla="*/ 2634558 h 4617267"/>
              <a:gd name="connsiteX17" fmla="*/ 144857 w 1122630"/>
              <a:gd name="connsiteY17" fmla="*/ 2951429 h 4617267"/>
              <a:gd name="connsiteX18" fmla="*/ 0 w 1122630"/>
              <a:gd name="connsiteY18" fmla="*/ 3177766 h 4617267"/>
              <a:gd name="connsiteX19" fmla="*/ 36214 w 1122630"/>
              <a:gd name="connsiteY19" fmla="*/ 3567065 h 4617267"/>
              <a:gd name="connsiteX20" fmla="*/ 135803 w 1122630"/>
              <a:gd name="connsiteY20" fmla="*/ 4028792 h 4617267"/>
              <a:gd name="connsiteX21" fmla="*/ 226338 w 1122630"/>
              <a:gd name="connsiteY21" fmla="*/ 4617267 h 4617267"/>
              <a:gd name="connsiteX0" fmla="*/ 932508 w 1122630"/>
              <a:gd name="connsiteY0" fmla="*/ 0 h 4617267"/>
              <a:gd name="connsiteX1" fmla="*/ 977775 w 1122630"/>
              <a:gd name="connsiteY1" fmla="*/ 162962 h 4617267"/>
              <a:gd name="connsiteX2" fmla="*/ 986828 w 1122630"/>
              <a:gd name="connsiteY2" fmla="*/ 244443 h 4617267"/>
              <a:gd name="connsiteX3" fmla="*/ 1004935 w 1122630"/>
              <a:gd name="connsiteY3" fmla="*/ 470780 h 4617267"/>
              <a:gd name="connsiteX4" fmla="*/ 1013989 w 1122630"/>
              <a:gd name="connsiteY4" fmla="*/ 706170 h 4617267"/>
              <a:gd name="connsiteX5" fmla="*/ 1032096 w 1122630"/>
              <a:gd name="connsiteY5" fmla="*/ 823865 h 4617267"/>
              <a:gd name="connsiteX6" fmla="*/ 1059256 w 1122630"/>
              <a:gd name="connsiteY6" fmla="*/ 887239 h 4617267"/>
              <a:gd name="connsiteX7" fmla="*/ 1059256 w 1122630"/>
              <a:gd name="connsiteY7" fmla="*/ 941560 h 4617267"/>
              <a:gd name="connsiteX8" fmla="*/ 1086416 w 1122630"/>
              <a:gd name="connsiteY8" fmla="*/ 1195057 h 4617267"/>
              <a:gd name="connsiteX9" fmla="*/ 1104523 w 1122630"/>
              <a:gd name="connsiteY9" fmla="*/ 1330859 h 4617267"/>
              <a:gd name="connsiteX10" fmla="*/ 1122630 w 1122630"/>
              <a:gd name="connsiteY10" fmla="*/ 1475715 h 4617267"/>
              <a:gd name="connsiteX11" fmla="*/ 1032096 w 1122630"/>
              <a:gd name="connsiteY11" fmla="*/ 1638677 h 4617267"/>
              <a:gd name="connsiteX12" fmla="*/ 860080 w 1122630"/>
              <a:gd name="connsiteY12" fmla="*/ 1865014 h 4617267"/>
              <a:gd name="connsiteX13" fmla="*/ 805759 w 1122630"/>
              <a:gd name="connsiteY13" fmla="*/ 1964602 h 4617267"/>
              <a:gd name="connsiteX14" fmla="*/ 597529 w 1122630"/>
              <a:gd name="connsiteY14" fmla="*/ 2254313 h 4617267"/>
              <a:gd name="connsiteX15" fmla="*/ 389300 w 1122630"/>
              <a:gd name="connsiteY15" fmla="*/ 2489703 h 4617267"/>
              <a:gd name="connsiteX16" fmla="*/ 289711 w 1122630"/>
              <a:gd name="connsiteY16" fmla="*/ 2634558 h 4617267"/>
              <a:gd name="connsiteX17" fmla="*/ 144857 w 1122630"/>
              <a:gd name="connsiteY17" fmla="*/ 2951429 h 4617267"/>
              <a:gd name="connsiteX18" fmla="*/ 0 w 1122630"/>
              <a:gd name="connsiteY18" fmla="*/ 3177766 h 4617267"/>
              <a:gd name="connsiteX19" fmla="*/ 36214 w 1122630"/>
              <a:gd name="connsiteY19" fmla="*/ 3567065 h 4617267"/>
              <a:gd name="connsiteX20" fmla="*/ 135803 w 1122630"/>
              <a:gd name="connsiteY20" fmla="*/ 4028792 h 4617267"/>
              <a:gd name="connsiteX21" fmla="*/ 226338 w 1122630"/>
              <a:gd name="connsiteY21" fmla="*/ 4617267 h 4617267"/>
              <a:gd name="connsiteX0" fmla="*/ 937873 w 1127995"/>
              <a:gd name="connsiteY0" fmla="*/ 0 h 4617267"/>
              <a:gd name="connsiteX1" fmla="*/ 983140 w 1127995"/>
              <a:gd name="connsiteY1" fmla="*/ 162962 h 4617267"/>
              <a:gd name="connsiteX2" fmla="*/ 992193 w 1127995"/>
              <a:gd name="connsiteY2" fmla="*/ 244443 h 4617267"/>
              <a:gd name="connsiteX3" fmla="*/ 1010300 w 1127995"/>
              <a:gd name="connsiteY3" fmla="*/ 470780 h 4617267"/>
              <a:gd name="connsiteX4" fmla="*/ 1019354 w 1127995"/>
              <a:gd name="connsiteY4" fmla="*/ 706170 h 4617267"/>
              <a:gd name="connsiteX5" fmla="*/ 1037461 w 1127995"/>
              <a:gd name="connsiteY5" fmla="*/ 823865 h 4617267"/>
              <a:gd name="connsiteX6" fmla="*/ 1064621 w 1127995"/>
              <a:gd name="connsiteY6" fmla="*/ 887239 h 4617267"/>
              <a:gd name="connsiteX7" fmla="*/ 1064621 w 1127995"/>
              <a:gd name="connsiteY7" fmla="*/ 941560 h 4617267"/>
              <a:gd name="connsiteX8" fmla="*/ 1091781 w 1127995"/>
              <a:gd name="connsiteY8" fmla="*/ 1195057 h 4617267"/>
              <a:gd name="connsiteX9" fmla="*/ 1109888 w 1127995"/>
              <a:gd name="connsiteY9" fmla="*/ 1330859 h 4617267"/>
              <a:gd name="connsiteX10" fmla="*/ 1127995 w 1127995"/>
              <a:gd name="connsiteY10" fmla="*/ 1475715 h 4617267"/>
              <a:gd name="connsiteX11" fmla="*/ 1037461 w 1127995"/>
              <a:gd name="connsiteY11" fmla="*/ 1638677 h 4617267"/>
              <a:gd name="connsiteX12" fmla="*/ 865445 w 1127995"/>
              <a:gd name="connsiteY12" fmla="*/ 1865014 h 4617267"/>
              <a:gd name="connsiteX13" fmla="*/ 811124 w 1127995"/>
              <a:gd name="connsiteY13" fmla="*/ 1964602 h 4617267"/>
              <a:gd name="connsiteX14" fmla="*/ 602894 w 1127995"/>
              <a:gd name="connsiteY14" fmla="*/ 2254313 h 4617267"/>
              <a:gd name="connsiteX15" fmla="*/ 394665 w 1127995"/>
              <a:gd name="connsiteY15" fmla="*/ 2489703 h 4617267"/>
              <a:gd name="connsiteX16" fmla="*/ 295076 w 1127995"/>
              <a:gd name="connsiteY16" fmla="*/ 2634558 h 4617267"/>
              <a:gd name="connsiteX17" fmla="*/ 150222 w 1127995"/>
              <a:gd name="connsiteY17" fmla="*/ 2951429 h 4617267"/>
              <a:gd name="connsiteX18" fmla="*/ 5365 w 1127995"/>
              <a:gd name="connsiteY18" fmla="*/ 3177766 h 4617267"/>
              <a:gd name="connsiteX19" fmla="*/ 41579 w 1127995"/>
              <a:gd name="connsiteY19" fmla="*/ 3567065 h 4617267"/>
              <a:gd name="connsiteX20" fmla="*/ 141168 w 1127995"/>
              <a:gd name="connsiteY20" fmla="*/ 4028792 h 4617267"/>
              <a:gd name="connsiteX21" fmla="*/ 231703 w 1127995"/>
              <a:gd name="connsiteY21" fmla="*/ 4617267 h 4617267"/>
              <a:gd name="connsiteX0" fmla="*/ 937873 w 1127995"/>
              <a:gd name="connsiteY0" fmla="*/ 0 h 4617267"/>
              <a:gd name="connsiteX1" fmla="*/ 983140 w 1127995"/>
              <a:gd name="connsiteY1" fmla="*/ 162962 h 4617267"/>
              <a:gd name="connsiteX2" fmla="*/ 992193 w 1127995"/>
              <a:gd name="connsiteY2" fmla="*/ 244443 h 4617267"/>
              <a:gd name="connsiteX3" fmla="*/ 1010300 w 1127995"/>
              <a:gd name="connsiteY3" fmla="*/ 470780 h 4617267"/>
              <a:gd name="connsiteX4" fmla="*/ 1019354 w 1127995"/>
              <a:gd name="connsiteY4" fmla="*/ 706170 h 4617267"/>
              <a:gd name="connsiteX5" fmla="*/ 1037461 w 1127995"/>
              <a:gd name="connsiteY5" fmla="*/ 823865 h 4617267"/>
              <a:gd name="connsiteX6" fmla="*/ 1064621 w 1127995"/>
              <a:gd name="connsiteY6" fmla="*/ 887239 h 4617267"/>
              <a:gd name="connsiteX7" fmla="*/ 1064621 w 1127995"/>
              <a:gd name="connsiteY7" fmla="*/ 941560 h 4617267"/>
              <a:gd name="connsiteX8" fmla="*/ 1091781 w 1127995"/>
              <a:gd name="connsiteY8" fmla="*/ 1195057 h 4617267"/>
              <a:gd name="connsiteX9" fmla="*/ 1109888 w 1127995"/>
              <a:gd name="connsiteY9" fmla="*/ 1330859 h 4617267"/>
              <a:gd name="connsiteX10" fmla="*/ 1127995 w 1127995"/>
              <a:gd name="connsiteY10" fmla="*/ 1475715 h 4617267"/>
              <a:gd name="connsiteX11" fmla="*/ 1037461 w 1127995"/>
              <a:gd name="connsiteY11" fmla="*/ 1638677 h 4617267"/>
              <a:gd name="connsiteX12" fmla="*/ 865445 w 1127995"/>
              <a:gd name="connsiteY12" fmla="*/ 1865014 h 4617267"/>
              <a:gd name="connsiteX13" fmla="*/ 811124 w 1127995"/>
              <a:gd name="connsiteY13" fmla="*/ 1964602 h 4617267"/>
              <a:gd name="connsiteX14" fmla="*/ 602894 w 1127995"/>
              <a:gd name="connsiteY14" fmla="*/ 2254313 h 4617267"/>
              <a:gd name="connsiteX15" fmla="*/ 394665 w 1127995"/>
              <a:gd name="connsiteY15" fmla="*/ 2489703 h 4617267"/>
              <a:gd name="connsiteX16" fmla="*/ 295076 w 1127995"/>
              <a:gd name="connsiteY16" fmla="*/ 2634558 h 4617267"/>
              <a:gd name="connsiteX17" fmla="*/ 150222 w 1127995"/>
              <a:gd name="connsiteY17" fmla="*/ 2951429 h 4617267"/>
              <a:gd name="connsiteX18" fmla="*/ 5365 w 1127995"/>
              <a:gd name="connsiteY18" fmla="*/ 3177766 h 4617267"/>
              <a:gd name="connsiteX19" fmla="*/ 41579 w 1127995"/>
              <a:gd name="connsiteY19" fmla="*/ 3567065 h 4617267"/>
              <a:gd name="connsiteX20" fmla="*/ 141168 w 1127995"/>
              <a:gd name="connsiteY20" fmla="*/ 4028792 h 4617267"/>
              <a:gd name="connsiteX21" fmla="*/ 231703 w 1127995"/>
              <a:gd name="connsiteY21" fmla="*/ 4617267 h 4617267"/>
              <a:gd name="connsiteX0" fmla="*/ 937873 w 1127995"/>
              <a:gd name="connsiteY0" fmla="*/ 0 h 4825496"/>
              <a:gd name="connsiteX1" fmla="*/ 983140 w 1127995"/>
              <a:gd name="connsiteY1" fmla="*/ 162962 h 4825496"/>
              <a:gd name="connsiteX2" fmla="*/ 992193 w 1127995"/>
              <a:gd name="connsiteY2" fmla="*/ 244443 h 4825496"/>
              <a:gd name="connsiteX3" fmla="*/ 1010300 w 1127995"/>
              <a:gd name="connsiteY3" fmla="*/ 470780 h 4825496"/>
              <a:gd name="connsiteX4" fmla="*/ 1019354 w 1127995"/>
              <a:gd name="connsiteY4" fmla="*/ 706170 h 4825496"/>
              <a:gd name="connsiteX5" fmla="*/ 1037461 w 1127995"/>
              <a:gd name="connsiteY5" fmla="*/ 823865 h 4825496"/>
              <a:gd name="connsiteX6" fmla="*/ 1064621 w 1127995"/>
              <a:gd name="connsiteY6" fmla="*/ 887239 h 4825496"/>
              <a:gd name="connsiteX7" fmla="*/ 1064621 w 1127995"/>
              <a:gd name="connsiteY7" fmla="*/ 941560 h 4825496"/>
              <a:gd name="connsiteX8" fmla="*/ 1091781 w 1127995"/>
              <a:gd name="connsiteY8" fmla="*/ 1195057 h 4825496"/>
              <a:gd name="connsiteX9" fmla="*/ 1109888 w 1127995"/>
              <a:gd name="connsiteY9" fmla="*/ 1330859 h 4825496"/>
              <a:gd name="connsiteX10" fmla="*/ 1127995 w 1127995"/>
              <a:gd name="connsiteY10" fmla="*/ 1475715 h 4825496"/>
              <a:gd name="connsiteX11" fmla="*/ 1037461 w 1127995"/>
              <a:gd name="connsiteY11" fmla="*/ 1638677 h 4825496"/>
              <a:gd name="connsiteX12" fmla="*/ 865445 w 1127995"/>
              <a:gd name="connsiteY12" fmla="*/ 1865014 h 4825496"/>
              <a:gd name="connsiteX13" fmla="*/ 811124 w 1127995"/>
              <a:gd name="connsiteY13" fmla="*/ 1964602 h 4825496"/>
              <a:gd name="connsiteX14" fmla="*/ 602894 w 1127995"/>
              <a:gd name="connsiteY14" fmla="*/ 2254313 h 4825496"/>
              <a:gd name="connsiteX15" fmla="*/ 394665 w 1127995"/>
              <a:gd name="connsiteY15" fmla="*/ 2489703 h 4825496"/>
              <a:gd name="connsiteX16" fmla="*/ 295076 w 1127995"/>
              <a:gd name="connsiteY16" fmla="*/ 2634558 h 4825496"/>
              <a:gd name="connsiteX17" fmla="*/ 150222 w 1127995"/>
              <a:gd name="connsiteY17" fmla="*/ 2951429 h 4825496"/>
              <a:gd name="connsiteX18" fmla="*/ 5365 w 1127995"/>
              <a:gd name="connsiteY18" fmla="*/ 3177766 h 4825496"/>
              <a:gd name="connsiteX19" fmla="*/ 41579 w 1127995"/>
              <a:gd name="connsiteY19" fmla="*/ 3567065 h 4825496"/>
              <a:gd name="connsiteX20" fmla="*/ 141168 w 1127995"/>
              <a:gd name="connsiteY20" fmla="*/ 4028792 h 4825496"/>
              <a:gd name="connsiteX21" fmla="*/ 258863 w 1127995"/>
              <a:gd name="connsiteY21" fmla="*/ 4825496 h 48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27995" h="4825496">
                <a:moveTo>
                  <a:pt x="937873" y="0"/>
                </a:moveTo>
                <a:lnTo>
                  <a:pt x="983140" y="162962"/>
                </a:lnTo>
                <a:lnTo>
                  <a:pt x="992193" y="244443"/>
                </a:lnTo>
                <a:lnTo>
                  <a:pt x="1010300" y="470780"/>
                </a:lnTo>
                <a:lnTo>
                  <a:pt x="1019354" y="706170"/>
                </a:lnTo>
                <a:lnTo>
                  <a:pt x="1037461" y="823865"/>
                </a:lnTo>
                <a:lnTo>
                  <a:pt x="1064621" y="887239"/>
                </a:lnTo>
                <a:lnTo>
                  <a:pt x="1064621" y="941560"/>
                </a:lnTo>
                <a:lnTo>
                  <a:pt x="1091781" y="1195057"/>
                </a:lnTo>
                <a:lnTo>
                  <a:pt x="1109888" y="1330859"/>
                </a:lnTo>
                <a:lnTo>
                  <a:pt x="1127995" y="1475715"/>
                </a:lnTo>
                <a:lnTo>
                  <a:pt x="1037461" y="1638677"/>
                </a:lnTo>
                <a:lnTo>
                  <a:pt x="865445" y="1865014"/>
                </a:lnTo>
                <a:lnTo>
                  <a:pt x="811124" y="1964602"/>
                </a:lnTo>
                <a:lnTo>
                  <a:pt x="602894" y="2254313"/>
                </a:lnTo>
                <a:lnTo>
                  <a:pt x="394665" y="2489703"/>
                </a:lnTo>
                <a:lnTo>
                  <a:pt x="295076" y="2634558"/>
                </a:lnTo>
                <a:lnTo>
                  <a:pt x="150222" y="2951429"/>
                </a:lnTo>
                <a:lnTo>
                  <a:pt x="5365" y="3177766"/>
                </a:lnTo>
                <a:cubicBezTo>
                  <a:pt x="-12742" y="3280372"/>
                  <a:pt x="18945" y="3425227"/>
                  <a:pt x="41579" y="3567065"/>
                </a:cubicBezTo>
                <a:lnTo>
                  <a:pt x="141168" y="4028792"/>
                </a:lnTo>
                <a:lnTo>
                  <a:pt x="258863" y="4825496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102035" y="1311244"/>
            <a:ext cx="253498" cy="2589291"/>
          </a:xfrm>
          <a:custGeom>
            <a:avLst/>
            <a:gdLst>
              <a:gd name="connsiteX0" fmla="*/ 0 w 172016"/>
              <a:gd name="connsiteY0" fmla="*/ 0 h 1620570"/>
              <a:gd name="connsiteX1" fmla="*/ 63374 w 172016"/>
              <a:gd name="connsiteY1" fmla="*/ 669956 h 1620570"/>
              <a:gd name="connsiteX2" fmla="*/ 81481 w 172016"/>
              <a:gd name="connsiteY2" fmla="*/ 751437 h 1620570"/>
              <a:gd name="connsiteX3" fmla="*/ 108641 w 172016"/>
              <a:gd name="connsiteY3" fmla="*/ 887239 h 1620570"/>
              <a:gd name="connsiteX4" fmla="*/ 126748 w 172016"/>
              <a:gd name="connsiteY4" fmla="*/ 1122629 h 1620570"/>
              <a:gd name="connsiteX5" fmla="*/ 172016 w 172016"/>
              <a:gd name="connsiteY5" fmla="*/ 1620570 h 1620570"/>
              <a:gd name="connsiteX0" fmla="*/ 0 w 172016"/>
              <a:gd name="connsiteY0" fmla="*/ 0 h 2589291"/>
              <a:gd name="connsiteX1" fmla="*/ 63374 w 172016"/>
              <a:gd name="connsiteY1" fmla="*/ 669956 h 2589291"/>
              <a:gd name="connsiteX2" fmla="*/ 81481 w 172016"/>
              <a:gd name="connsiteY2" fmla="*/ 751437 h 2589291"/>
              <a:gd name="connsiteX3" fmla="*/ 108641 w 172016"/>
              <a:gd name="connsiteY3" fmla="*/ 887239 h 2589291"/>
              <a:gd name="connsiteX4" fmla="*/ 126748 w 172016"/>
              <a:gd name="connsiteY4" fmla="*/ 1122629 h 2589291"/>
              <a:gd name="connsiteX5" fmla="*/ 172016 w 172016"/>
              <a:gd name="connsiteY5" fmla="*/ 2589291 h 2589291"/>
              <a:gd name="connsiteX0" fmla="*/ 0 w 172016"/>
              <a:gd name="connsiteY0" fmla="*/ 0 h 2589291"/>
              <a:gd name="connsiteX1" fmla="*/ 63374 w 172016"/>
              <a:gd name="connsiteY1" fmla="*/ 669956 h 2589291"/>
              <a:gd name="connsiteX2" fmla="*/ 81481 w 172016"/>
              <a:gd name="connsiteY2" fmla="*/ 751437 h 2589291"/>
              <a:gd name="connsiteX3" fmla="*/ 108641 w 172016"/>
              <a:gd name="connsiteY3" fmla="*/ 887239 h 2589291"/>
              <a:gd name="connsiteX4" fmla="*/ 126748 w 172016"/>
              <a:gd name="connsiteY4" fmla="*/ 1122629 h 2589291"/>
              <a:gd name="connsiteX5" fmla="*/ 144855 w 172016"/>
              <a:gd name="connsiteY5" fmla="*/ 1910281 h 2589291"/>
              <a:gd name="connsiteX6" fmla="*/ 172016 w 172016"/>
              <a:gd name="connsiteY6" fmla="*/ 2589291 h 2589291"/>
              <a:gd name="connsiteX0" fmla="*/ 0 w 172016"/>
              <a:gd name="connsiteY0" fmla="*/ 0 h 2589291"/>
              <a:gd name="connsiteX1" fmla="*/ 63374 w 172016"/>
              <a:gd name="connsiteY1" fmla="*/ 669956 h 2589291"/>
              <a:gd name="connsiteX2" fmla="*/ 81481 w 172016"/>
              <a:gd name="connsiteY2" fmla="*/ 751437 h 2589291"/>
              <a:gd name="connsiteX3" fmla="*/ 108641 w 172016"/>
              <a:gd name="connsiteY3" fmla="*/ 887239 h 2589291"/>
              <a:gd name="connsiteX4" fmla="*/ 126748 w 172016"/>
              <a:gd name="connsiteY4" fmla="*/ 1122629 h 2589291"/>
              <a:gd name="connsiteX5" fmla="*/ 135802 w 172016"/>
              <a:gd name="connsiteY5" fmla="*/ 1611517 h 2589291"/>
              <a:gd name="connsiteX6" fmla="*/ 172016 w 172016"/>
              <a:gd name="connsiteY6" fmla="*/ 2589291 h 2589291"/>
              <a:gd name="connsiteX0" fmla="*/ 0 w 172016"/>
              <a:gd name="connsiteY0" fmla="*/ 0 h 2589291"/>
              <a:gd name="connsiteX1" fmla="*/ 63374 w 172016"/>
              <a:gd name="connsiteY1" fmla="*/ 669956 h 2589291"/>
              <a:gd name="connsiteX2" fmla="*/ 81481 w 172016"/>
              <a:gd name="connsiteY2" fmla="*/ 751437 h 2589291"/>
              <a:gd name="connsiteX3" fmla="*/ 108641 w 172016"/>
              <a:gd name="connsiteY3" fmla="*/ 887239 h 2589291"/>
              <a:gd name="connsiteX4" fmla="*/ 126748 w 172016"/>
              <a:gd name="connsiteY4" fmla="*/ 1122629 h 2589291"/>
              <a:gd name="connsiteX5" fmla="*/ 135802 w 172016"/>
              <a:gd name="connsiteY5" fmla="*/ 1611517 h 2589291"/>
              <a:gd name="connsiteX6" fmla="*/ 153909 w 172016"/>
              <a:gd name="connsiteY6" fmla="*/ 2145671 h 2589291"/>
              <a:gd name="connsiteX7" fmla="*/ 172016 w 172016"/>
              <a:gd name="connsiteY7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08230 w 244444"/>
              <a:gd name="connsiteY5" fmla="*/ 1611517 h 2589291"/>
              <a:gd name="connsiteX6" fmla="*/ 0 w 244444"/>
              <a:gd name="connsiteY6" fmla="*/ 1638677 h 2589291"/>
              <a:gd name="connsiteX7" fmla="*/ 244444 w 244444"/>
              <a:gd name="connsiteY7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08230 w 244444"/>
              <a:gd name="connsiteY5" fmla="*/ 1611517 h 2589291"/>
              <a:gd name="connsiteX6" fmla="*/ 0 w 244444"/>
              <a:gd name="connsiteY6" fmla="*/ 1638677 h 2589291"/>
              <a:gd name="connsiteX7" fmla="*/ 135802 w 244444"/>
              <a:gd name="connsiteY7" fmla="*/ 2136617 h 2589291"/>
              <a:gd name="connsiteX8" fmla="*/ 244444 w 244444"/>
              <a:gd name="connsiteY8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08230 w 244444"/>
              <a:gd name="connsiteY5" fmla="*/ 1611517 h 2589291"/>
              <a:gd name="connsiteX6" fmla="*/ 0 w 244444"/>
              <a:gd name="connsiteY6" fmla="*/ 1638677 h 2589291"/>
              <a:gd name="connsiteX7" fmla="*/ 45267 w 244444"/>
              <a:gd name="connsiteY7" fmla="*/ 1982708 h 2589291"/>
              <a:gd name="connsiteX8" fmla="*/ 244444 w 244444"/>
              <a:gd name="connsiteY8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08230 w 244444"/>
              <a:gd name="connsiteY5" fmla="*/ 1611517 h 2589291"/>
              <a:gd name="connsiteX6" fmla="*/ 0 w 244444"/>
              <a:gd name="connsiteY6" fmla="*/ 1638677 h 2589291"/>
              <a:gd name="connsiteX7" fmla="*/ 45267 w 244444"/>
              <a:gd name="connsiteY7" fmla="*/ 1982708 h 2589291"/>
              <a:gd name="connsiteX8" fmla="*/ 153909 w 244444"/>
              <a:gd name="connsiteY8" fmla="*/ 2335794 h 2589291"/>
              <a:gd name="connsiteX9" fmla="*/ 244444 w 244444"/>
              <a:gd name="connsiteY9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08230 w 244444"/>
              <a:gd name="connsiteY5" fmla="*/ 1611517 h 2589291"/>
              <a:gd name="connsiteX6" fmla="*/ 0 w 244444"/>
              <a:gd name="connsiteY6" fmla="*/ 1638677 h 2589291"/>
              <a:gd name="connsiteX7" fmla="*/ 45267 w 244444"/>
              <a:gd name="connsiteY7" fmla="*/ 1982708 h 2589291"/>
              <a:gd name="connsiteX8" fmla="*/ 27161 w 244444"/>
              <a:gd name="connsiteY8" fmla="*/ 2408221 h 2589291"/>
              <a:gd name="connsiteX9" fmla="*/ 244444 w 244444"/>
              <a:gd name="connsiteY9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08230 w 244444"/>
              <a:gd name="connsiteY5" fmla="*/ 1611517 h 2589291"/>
              <a:gd name="connsiteX6" fmla="*/ 0 w 244444"/>
              <a:gd name="connsiteY6" fmla="*/ 1638677 h 2589291"/>
              <a:gd name="connsiteX7" fmla="*/ 45267 w 244444"/>
              <a:gd name="connsiteY7" fmla="*/ 1982708 h 2589291"/>
              <a:gd name="connsiteX8" fmla="*/ 45267 w 244444"/>
              <a:gd name="connsiteY8" fmla="*/ 2199992 h 2589291"/>
              <a:gd name="connsiteX9" fmla="*/ 27161 w 244444"/>
              <a:gd name="connsiteY9" fmla="*/ 2408221 h 2589291"/>
              <a:gd name="connsiteX10" fmla="*/ 244444 w 244444"/>
              <a:gd name="connsiteY10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08230 w 244444"/>
              <a:gd name="connsiteY5" fmla="*/ 1611517 h 2589291"/>
              <a:gd name="connsiteX6" fmla="*/ 0 w 244444"/>
              <a:gd name="connsiteY6" fmla="*/ 1638677 h 2589291"/>
              <a:gd name="connsiteX7" fmla="*/ 45267 w 244444"/>
              <a:gd name="connsiteY7" fmla="*/ 1982708 h 2589291"/>
              <a:gd name="connsiteX8" fmla="*/ 54321 w 244444"/>
              <a:gd name="connsiteY8" fmla="*/ 2199992 h 2589291"/>
              <a:gd name="connsiteX9" fmla="*/ 27161 w 244444"/>
              <a:gd name="connsiteY9" fmla="*/ 2408221 h 2589291"/>
              <a:gd name="connsiteX10" fmla="*/ 244444 w 244444"/>
              <a:gd name="connsiteY10" fmla="*/ 2589291 h 2589291"/>
              <a:gd name="connsiteX0" fmla="*/ 72428 w 244444"/>
              <a:gd name="connsiteY0" fmla="*/ 0 h 2589291"/>
              <a:gd name="connsiteX1" fmla="*/ 135802 w 244444"/>
              <a:gd name="connsiteY1" fmla="*/ 669956 h 2589291"/>
              <a:gd name="connsiteX2" fmla="*/ 153909 w 244444"/>
              <a:gd name="connsiteY2" fmla="*/ 751437 h 2589291"/>
              <a:gd name="connsiteX3" fmla="*/ 181069 w 244444"/>
              <a:gd name="connsiteY3" fmla="*/ 887239 h 2589291"/>
              <a:gd name="connsiteX4" fmla="*/ 199176 w 244444"/>
              <a:gd name="connsiteY4" fmla="*/ 1122629 h 2589291"/>
              <a:gd name="connsiteX5" fmla="*/ 235391 w 244444"/>
              <a:gd name="connsiteY5" fmla="*/ 1611517 h 2589291"/>
              <a:gd name="connsiteX6" fmla="*/ 0 w 244444"/>
              <a:gd name="connsiteY6" fmla="*/ 1638677 h 2589291"/>
              <a:gd name="connsiteX7" fmla="*/ 45267 w 244444"/>
              <a:gd name="connsiteY7" fmla="*/ 1982708 h 2589291"/>
              <a:gd name="connsiteX8" fmla="*/ 54321 w 244444"/>
              <a:gd name="connsiteY8" fmla="*/ 2199992 h 2589291"/>
              <a:gd name="connsiteX9" fmla="*/ 27161 w 244444"/>
              <a:gd name="connsiteY9" fmla="*/ 2408221 h 2589291"/>
              <a:gd name="connsiteX10" fmla="*/ 244444 w 244444"/>
              <a:gd name="connsiteY10" fmla="*/ 2589291 h 2589291"/>
              <a:gd name="connsiteX0" fmla="*/ 81482 w 253498"/>
              <a:gd name="connsiteY0" fmla="*/ 0 h 2589291"/>
              <a:gd name="connsiteX1" fmla="*/ 144856 w 253498"/>
              <a:gd name="connsiteY1" fmla="*/ 669956 h 2589291"/>
              <a:gd name="connsiteX2" fmla="*/ 162963 w 253498"/>
              <a:gd name="connsiteY2" fmla="*/ 751437 h 2589291"/>
              <a:gd name="connsiteX3" fmla="*/ 190123 w 253498"/>
              <a:gd name="connsiteY3" fmla="*/ 887239 h 2589291"/>
              <a:gd name="connsiteX4" fmla="*/ 208230 w 253498"/>
              <a:gd name="connsiteY4" fmla="*/ 1122629 h 2589291"/>
              <a:gd name="connsiteX5" fmla="*/ 244445 w 253498"/>
              <a:gd name="connsiteY5" fmla="*/ 1611517 h 2589291"/>
              <a:gd name="connsiteX6" fmla="*/ 0 w 253498"/>
              <a:gd name="connsiteY6" fmla="*/ 1656784 h 2589291"/>
              <a:gd name="connsiteX7" fmla="*/ 54321 w 253498"/>
              <a:gd name="connsiteY7" fmla="*/ 1982708 h 2589291"/>
              <a:gd name="connsiteX8" fmla="*/ 63375 w 253498"/>
              <a:gd name="connsiteY8" fmla="*/ 2199992 h 2589291"/>
              <a:gd name="connsiteX9" fmla="*/ 36215 w 253498"/>
              <a:gd name="connsiteY9" fmla="*/ 2408221 h 2589291"/>
              <a:gd name="connsiteX10" fmla="*/ 253498 w 253498"/>
              <a:gd name="connsiteY10" fmla="*/ 2589291 h 258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498" h="2589291">
                <a:moveTo>
                  <a:pt x="81482" y="0"/>
                </a:moveTo>
                <a:lnTo>
                  <a:pt x="144856" y="669956"/>
                </a:lnTo>
                <a:lnTo>
                  <a:pt x="162963" y="751437"/>
                </a:lnTo>
                <a:lnTo>
                  <a:pt x="190123" y="887239"/>
                </a:lnTo>
                <a:lnTo>
                  <a:pt x="208230" y="1122629"/>
                </a:lnTo>
                <a:lnTo>
                  <a:pt x="244445" y="1611517"/>
                </a:lnTo>
                <a:lnTo>
                  <a:pt x="0" y="1656784"/>
                </a:lnTo>
                <a:lnTo>
                  <a:pt x="54321" y="1982708"/>
                </a:lnTo>
                <a:lnTo>
                  <a:pt x="63375" y="2199992"/>
                </a:lnTo>
                <a:lnTo>
                  <a:pt x="36215" y="2408221"/>
                </a:lnTo>
                <a:lnTo>
                  <a:pt x="253498" y="2589291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680642" y="1247870"/>
            <a:ext cx="733331" cy="5024674"/>
          </a:xfrm>
          <a:custGeom>
            <a:avLst/>
            <a:gdLst>
              <a:gd name="connsiteX0" fmla="*/ 0 w 724277"/>
              <a:gd name="connsiteY0" fmla="*/ 0 h 4925085"/>
              <a:gd name="connsiteX1" fmla="*/ 54320 w 724277"/>
              <a:gd name="connsiteY1" fmla="*/ 497941 h 4925085"/>
              <a:gd name="connsiteX2" fmla="*/ 99588 w 724277"/>
              <a:gd name="connsiteY2" fmla="*/ 995881 h 4925085"/>
              <a:gd name="connsiteX3" fmla="*/ 172015 w 724277"/>
              <a:gd name="connsiteY3" fmla="*/ 1430448 h 4925085"/>
              <a:gd name="connsiteX4" fmla="*/ 199176 w 724277"/>
              <a:gd name="connsiteY4" fmla="*/ 1892175 h 4925085"/>
              <a:gd name="connsiteX5" fmla="*/ 353085 w 724277"/>
              <a:gd name="connsiteY5" fmla="*/ 1874068 h 4925085"/>
              <a:gd name="connsiteX6" fmla="*/ 416459 w 724277"/>
              <a:gd name="connsiteY6" fmla="*/ 2706986 h 4925085"/>
              <a:gd name="connsiteX7" fmla="*/ 461726 w 724277"/>
              <a:gd name="connsiteY7" fmla="*/ 3141553 h 4925085"/>
              <a:gd name="connsiteX8" fmla="*/ 506994 w 724277"/>
              <a:gd name="connsiteY8" fmla="*/ 3521798 h 4925085"/>
              <a:gd name="connsiteX9" fmla="*/ 525101 w 724277"/>
              <a:gd name="connsiteY9" fmla="*/ 3702868 h 4925085"/>
              <a:gd name="connsiteX10" fmla="*/ 579421 w 724277"/>
              <a:gd name="connsiteY10" fmla="*/ 3693814 h 4925085"/>
              <a:gd name="connsiteX11" fmla="*/ 642796 w 724277"/>
              <a:gd name="connsiteY11" fmla="*/ 3793402 h 4925085"/>
              <a:gd name="connsiteX12" fmla="*/ 660903 w 724277"/>
              <a:gd name="connsiteY12" fmla="*/ 3983525 h 4925085"/>
              <a:gd name="connsiteX13" fmla="*/ 679009 w 724277"/>
              <a:gd name="connsiteY13" fmla="*/ 4409038 h 4925085"/>
              <a:gd name="connsiteX14" fmla="*/ 724277 w 724277"/>
              <a:gd name="connsiteY14" fmla="*/ 4925085 h 4925085"/>
              <a:gd name="connsiteX0" fmla="*/ 0 w 733331"/>
              <a:gd name="connsiteY0" fmla="*/ 0 h 5024674"/>
              <a:gd name="connsiteX1" fmla="*/ 54320 w 733331"/>
              <a:gd name="connsiteY1" fmla="*/ 497941 h 5024674"/>
              <a:gd name="connsiteX2" fmla="*/ 99588 w 733331"/>
              <a:gd name="connsiteY2" fmla="*/ 995881 h 5024674"/>
              <a:gd name="connsiteX3" fmla="*/ 172015 w 733331"/>
              <a:gd name="connsiteY3" fmla="*/ 1430448 h 5024674"/>
              <a:gd name="connsiteX4" fmla="*/ 199176 w 733331"/>
              <a:gd name="connsiteY4" fmla="*/ 1892175 h 5024674"/>
              <a:gd name="connsiteX5" fmla="*/ 353085 w 733331"/>
              <a:gd name="connsiteY5" fmla="*/ 1874068 h 5024674"/>
              <a:gd name="connsiteX6" fmla="*/ 416459 w 733331"/>
              <a:gd name="connsiteY6" fmla="*/ 2706986 h 5024674"/>
              <a:gd name="connsiteX7" fmla="*/ 461726 w 733331"/>
              <a:gd name="connsiteY7" fmla="*/ 3141553 h 5024674"/>
              <a:gd name="connsiteX8" fmla="*/ 506994 w 733331"/>
              <a:gd name="connsiteY8" fmla="*/ 3521798 h 5024674"/>
              <a:gd name="connsiteX9" fmla="*/ 525101 w 733331"/>
              <a:gd name="connsiteY9" fmla="*/ 3702868 h 5024674"/>
              <a:gd name="connsiteX10" fmla="*/ 579421 w 733331"/>
              <a:gd name="connsiteY10" fmla="*/ 3693814 h 5024674"/>
              <a:gd name="connsiteX11" fmla="*/ 642796 w 733331"/>
              <a:gd name="connsiteY11" fmla="*/ 3793402 h 5024674"/>
              <a:gd name="connsiteX12" fmla="*/ 660903 w 733331"/>
              <a:gd name="connsiteY12" fmla="*/ 3983525 h 5024674"/>
              <a:gd name="connsiteX13" fmla="*/ 679009 w 733331"/>
              <a:gd name="connsiteY13" fmla="*/ 4409038 h 5024674"/>
              <a:gd name="connsiteX14" fmla="*/ 733331 w 733331"/>
              <a:gd name="connsiteY14" fmla="*/ 5024674 h 502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3331" h="5024674">
                <a:moveTo>
                  <a:pt x="0" y="0"/>
                </a:moveTo>
                <a:lnTo>
                  <a:pt x="54320" y="497941"/>
                </a:lnTo>
                <a:lnTo>
                  <a:pt x="99588" y="995881"/>
                </a:lnTo>
                <a:lnTo>
                  <a:pt x="172015" y="1430448"/>
                </a:lnTo>
                <a:lnTo>
                  <a:pt x="199176" y="1892175"/>
                </a:lnTo>
                <a:lnTo>
                  <a:pt x="353085" y="1874068"/>
                </a:lnTo>
                <a:lnTo>
                  <a:pt x="416459" y="2706986"/>
                </a:lnTo>
                <a:lnTo>
                  <a:pt x="461726" y="3141553"/>
                </a:lnTo>
                <a:lnTo>
                  <a:pt x="506994" y="3521798"/>
                </a:lnTo>
                <a:lnTo>
                  <a:pt x="525101" y="3702868"/>
                </a:lnTo>
                <a:lnTo>
                  <a:pt x="579421" y="3693814"/>
                </a:lnTo>
                <a:lnTo>
                  <a:pt x="642796" y="3793402"/>
                </a:lnTo>
                <a:lnTo>
                  <a:pt x="660903" y="3983525"/>
                </a:lnTo>
                <a:lnTo>
                  <a:pt x="679009" y="4409038"/>
                </a:lnTo>
                <a:lnTo>
                  <a:pt x="733331" y="5024674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5124261" y="1247869"/>
            <a:ext cx="153909" cy="1855961"/>
          </a:xfrm>
          <a:custGeom>
            <a:avLst/>
            <a:gdLst>
              <a:gd name="connsiteX0" fmla="*/ 0 w 153909"/>
              <a:gd name="connsiteY0" fmla="*/ 0 h 1855961"/>
              <a:gd name="connsiteX1" fmla="*/ 153909 w 153909"/>
              <a:gd name="connsiteY1" fmla="*/ 1855961 h 185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909" h="1855961">
                <a:moveTo>
                  <a:pt x="0" y="0"/>
                </a:moveTo>
                <a:lnTo>
                  <a:pt x="153909" y="1855961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938256" y="1365562"/>
            <a:ext cx="217284" cy="1955549"/>
          </a:xfrm>
          <a:custGeom>
            <a:avLst/>
            <a:gdLst>
              <a:gd name="connsiteX0" fmla="*/ 0 w 416460"/>
              <a:gd name="connsiteY0" fmla="*/ 0 h 2616452"/>
              <a:gd name="connsiteX1" fmla="*/ 36214 w 416460"/>
              <a:gd name="connsiteY1" fmla="*/ 398353 h 2616452"/>
              <a:gd name="connsiteX2" fmla="*/ 72428 w 416460"/>
              <a:gd name="connsiteY2" fmla="*/ 416460 h 2616452"/>
              <a:gd name="connsiteX3" fmla="*/ 72428 w 416460"/>
              <a:gd name="connsiteY3" fmla="*/ 552262 h 2616452"/>
              <a:gd name="connsiteX4" fmla="*/ 99589 w 416460"/>
              <a:gd name="connsiteY4" fmla="*/ 651850 h 2616452"/>
              <a:gd name="connsiteX5" fmla="*/ 126749 w 416460"/>
              <a:gd name="connsiteY5" fmla="*/ 760491 h 2616452"/>
              <a:gd name="connsiteX6" fmla="*/ 135802 w 416460"/>
              <a:gd name="connsiteY6" fmla="*/ 905347 h 2616452"/>
              <a:gd name="connsiteX7" fmla="*/ 144856 w 416460"/>
              <a:gd name="connsiteY7" fmla="*/ 959668 h 2616452"/>
              <a:gd name="connsiteX8" fmla="*/ 181070 w 416460"/>
              <a:gd name="connsiteY8" fmla="*/ 1466662 h 2616452"/>
              <a:gd name="connsiteX9" fmla="*/ 217284 w 416460"/>
              <a:gd name="connsiteY9" fmla="*/ 1883121 h 2616452"/>
              <a:gd name="connsiteX10" fmla="*/ 190123 w 416460"/>
              <a:gd name="connsiteY10" fmla="*/ 1883121 h 2616452"/>
              <a:gd name="connsiteX11" fmla="*/ 199177 w 416460"/>
              <a:gd name="connsiteY11" fmla="*/ 1955549 h 2616452"/>
              <a:gd name="connsiteX12" fmla="*/ 307818 w 416460"/>
              <a:gd name="connsiteY12" fmla="*/ 2118511 h 2616452"/>
              <a:gd name="connsiteX13" fmla="*/ 371193 w 416460"/>
              <a:gd name="connsiteY13" fmla="*/ 2245260 h 2616452"/>
              <a:gd name="connsiteX14" fmla="*/ 389299 w 416460"/>
              <a:gd name="connsiteY14" fmla="*/ 2390115 h 2616452"/>
              <a:gd name="connsiteX15" fmla="*/ 407406 w 416460"/>
              <a:gd name="connsiteY15" fmla="*/ 2580238 h 2616452"/>
              <a:gd name="connsiteX16" fmla="*/ 416460 w 416460"/>
              <a:gd name="connsiteY16" fmla="*/ 2616452 h 2616452"/>
              <a:gd name="connsiteX0" fmla="*/ 0 w 407406"/>
              <a:gd name="connsiteY0" fmla="*/ 0 h 2580238"/>
              <a:gd name="connsiteX1" fmla="*/ 36214 w 407406"/>
              <a:gd name="connsiteY1" fmla="*/ 398353 h 2580238"/>
              <a:gd name="connsiteX2" fmla="*/ 72428 w 407406"/>
              <a:gd name="connsiteY2" fmla="*/ 416460 h 2580238"/>
              <a:gd name="connsiteX3" fmla="*/ 72428 w 407406"/>
              <a:gd name="connsiteY3" fmla="*/ 552262 h 2580238"/>
              <a:gd name="connsiteX4" fmla="*/ 99589 w 407406"/>
              <a:gd name="connsiteY4" fmla="*/ 651850 h 2580238"/>
              <a:gd name="connsiteX5" fmla="*/ 126749 w 407406"/>
              <a:gd name="connsiteY5" fmla="*/ 760491 h 2580238"/>
              <a:gd name="connsiteX6" fmla="*/ 135802 w 407406"/>
              <a:gd name="connsiteY6" fmla="*/ 905347 h 2580238"/>
              <a:gd name="connsiteX7" fmla="*/ 144856 w 407406"/>
              <a:gd name="connsiteY7" fmla="*/ 959668 h 2580238"/>
              <a:gd name="connsiteX8" fmla="*/ 181070 w 407406"/>
              <a:gd name="connsiteY8" fmla="*/ 1466662 h 2580238"/>
              <a:gd name="connsiteX9" fmla="*/ 217284 w 407406"/>
              <a:gd name="connsiteY9" fmla="*/ 1883121 h 2580238"/>
              <a:gd name="connsiteX10" fmla="*/ 190123 w 407406"/>
              <a:gd name="connsiteY10" fmla="*/ 1883121 h 2580238"/>
              <a:gd name="connsiteX11" fmla="*/ 199177 w 407406"/>
              <a:gd name="connsiteY11" fmla="*/ 1955549 h 2580238"/>
              <a:gd name="connsiteX12" fmla="*/ 307818 w 407406"/>
              <a:gd name="connsiteY12" fmla="*/ 2118511 h 2580238"/>
              <a:gd name="connsiteX13" fmla="*/ 371193 w 407406"/>
              <a:gd name="connsiteY13" fmla="*/ 2245260 h 2580238"/>
              <a:gd name="connsiteX14" fmla="*/ 389299 w 407406"/>
              <a:gd name="connsiteY14" fmla="*/ 2390115 h 2580238"/>
              <a:gd name="connsiteX15" fmla="*/ 407406 w 407406"/>
              <a:gd name="connsiteY15" fmla="*/ 2580238 h 2580238"/>
              <a:gd name="connsiteX0" fmla="*/ 0 w 389299"/>
              <a:gd name="connsiteY0" fmla="*/ 0 h 2390115"/>
              <a:gd name="connsiteX1" fmla="*/ 36214 w 389299"/>
              <a:gd name="connsiteY1" fmla="*/ 398353 h 2390115"/>
              <a:gd name="connsiteX2" fmla="*/ 72428 w 389299"/>
              <a:gd name="connsiteY2" fmla="*/ 416460 h 2390115"/>
              <a:gd name="connsiteX3" fmla="*/ 72428 w 389299"/>
              <a:gd name="connsiteY3" fmla="*/ 552262 h 2390115"/>
              <a:gd name="connsiteX4" fmla="*/ 99589 w 389299"/>
              <a:gd name="connsiteY4" fmla="*/ 651850 h 2390115"/>
              <a:gd name="connsiteX5" fmla="*/ 126749 w 389299"/>
              <a:gd name="connsiteY5" fmla="*/ 760491 h 2390115"/>
              <a:gd name="connsiteX6" fmla="*/ 135802 w 389299"/>
              <a:gd name="connsiteY6" fmla="*/ 905347 h 2390115"/>
              <a:gd name="connsiteX7" fmla="*/ 144856 w 389299"/>
              <a:gd name="connsiteY7" fmla="*/ 959668 h 2390115"/>
              <a:gd name="connsiteX8" fmla="*/ 181070 w 389299"/>
              <a:gd name="connsiteY8" fmla="*/ 1466662 h 2390115"/>
              <a:gd name="connsiteX9" fmla="*/ 217284 w 389299"/>
              <a:gd name="connsiteY9" fmla="*/ 1883121 h 2390115"/>
              <a:gd name="connsiteX10" fmla="*/ 190123 w 389299"/>
              <a:gd name="connsiteY10" fmla="*/ 1883121 h 2390115"/>
              <a:gd name="connsiteX11" fmla="*/ 199177 w 389299"/>
              <a:gd name="connsiteY11" fmla="*/ 1955549 h 2390115"/>
              <a:gd name="connsiteX12" fmla="*/ 307818 w 389299"/>
              <a:gd name="connsiteY12" fmla="*/ 2118511 h 2390115"/>
              <a:gd name="connsiteX13" fmla="*/ 371193 w 389299"/>
              <a:gd name="connsiteY13" fmla="*/ 2245260 h 2390115"/>
              <a:gd name="connsiteX14" fmla="*/ 389299 w 389299"/>
              <a:gd name="connsiteY14" fmla="*/ 2390115 h 2390115"/>
              <a:gd name="connsiteX0" fmla="*/ 0 w 371193"/>
              <a:gd name="connsiteY0" fmla="*/ 0 h 2245260"/>
              <a:gd name="connsiteX1" fmla="*/ 36214 w 371193"/>
              <a:gd name="connsiteY1" fmla="*/ 398353 h 2245260"/>
              <a:gd name="connsiteX2" fmla="*/ 72428 w 371193"/>
              <a:gd name="connsiteY2" fmla="*/ 416460 h 2245260"/>
              <a:gd name="connsiteX3" fmla="*/ 72428 w 371193"/>
              <a:gd name="connsiteY3" fmla="*/ 552262 h 2245260"/>
              <a:gd name="connsiteX4" fmla="*/ 99589 w 371193"/>
              <a:gd name="connsiteY4" fmla="*/ 651850 h 2245260"/>
              <a:gd name="connsiteX5" fmla="*/ 126749 w 371193"/>
              <a:gd name="connsiteY5" fmla="*/ 760491 h 2245260"/>
              <a:gd name="connsiteX6" fmla="*/ 135802 w 371193"/>
              <a:gd name="connsiteY6" fmla="*/ 905347 h 2245260"/>
              <a:gd name="connsiteX7" fmla="*/ 144856 w 371193"/>
              <a:gd name="connsiteY7" fmla="*/ 959668 h 2245260"/>
              <a:gd name="connsiteX8" fmla="*/ 181070 w 371193"/>
              <a:gd name="connsiteY8" fmla="*/ 1466662 h 2245260"/>
              <a:gd name="connsiteX9" fmla="*/ 217284 w 371193"/>
              <a:gd name="connsiteY9" fmla="*/ 1883121 h 2245260"/>
              <a:gd name="connsiteX10" fmla="*/ 190123 w 371193"/>
              <a:gd name="connsiteY10" fmla="*/ 1883121 h 2245260"/>
              <a:gd name="connsiteX11" fmla="*/ 199177 w 371193"/>
              <a:gd name="connsiteY11" fmla="*/ 1955549 h 2245260"/>
              <a:gd name="connsiteX12" fmla="*/ 307818 w 371193"/>
              <a:gd name="connsiteY12" fmla="*/ 2118511 h 2245260"/>
              <a:gd name="connsiteX13" fmla="*/ 371193 w 371193"/>
              <a:gd name="connsiteY13" fmla="*/ 2245260 h 2245260"/>
              <a:gd name="connsiteX0" fmla="*/ 0 w 307818"/>
              <a:gd name="connsiteY0" fmla="*/ 0 h 2118511"/>
              <a:gd name="connsiteX1" fmla="*/ 36214 w 307818"/>
              <a:gd name="connsiteY1" fmla="*/ 398353 h 2118511"/>
              <a:gd name="connsiteX2" fmla="*/ 72428 w 307818"/>
              <a:gd name="connsiteY2" fmla="*/ 416460 h 2118511"/>
              <a:gd name="connsiteX3" fmla="*/ 72428 w 307818"/>
              <a:gd name="connsiteY3" fmla="*/ 552262 h 2118511"/>
              <a:gd name="connsiteX4" fmla="*/ 99589 w 307818"/>
              <a:gd name="connsiteY4" fmla="*/ 651850 h 2118511"/>
              <a:gd name="connsiteX5" fmla="*/ 126749 w 307818"/>
              <a:gd name="connsiteY5" fmla="*/ 760491 h 2118511"/>
              <a:gd name="connsiteX6" fmla="*/ 135802 w 307818"/>
              <a:gd name="connsiteY6" fmla="*/ 905347 h 2118511"/>
              <a:gd name="connsiteX7" fmla="*/ 144856 w 307818"/>
              <a:gd name="connsiteY7" fmla="*/ 959668 h 2118511"/>
              <a:gd name="connsiteX8" fmla="*/ 181070 w 307818"/>
              <a:gd name="connsiteY8" fmla="*/ 1466662 h 2118511"/>
              <a:gd name="connsiteX9" fmla="*/ 217284 w 307818"/>
              <a:gd name="connsiteY9" fmla="*/ 1883121 h 2118511"/>
              <a:gd name="connsiteX10" fmla="*/ 190123 w 307818"/>
              <a:gd name="connsiteY10" fmla="*/ 1883121 h 2118511"/>
              <a:gd name="connsiteX11" fmla="*/ 199177 w 307818"/>
              <a:gd name="connsiteY11" fmla="*/ 1955549 h 2118511"/>
              <a:gd name="connsiteX12" fmla="*/ 307818 w 307818"/>
              <a:gd name="connsiteY12" fmla="*/ 2118511 h 2118511"/>
              <a:gd name="connsiteX0" fmla="*/ 0 w 217284"/>
              <a:gd name="connsiteY0" fmla="*/ 0 h 1955549"/>
              <a:gd name="connsiteX1" fmla="*/ 36214 w 217284"/>
              <a:gd name="connsiteY1" fmla="*/ 398353 h 1955549"/>
              <a:gd name="connsiteX2" fmla="*/ 72428 w 217284"/>
              <a:gd name="connsiteY2" fmla="*/ 416460 h 1955549"/>
              <a:gd name="connsiteX3" fmla="*/ 72428 w 217284"/>
              <a:gd name="connsiteY3" fmla="*/ 552262 h 1955549"/>
              <a:gd name="connsiteX4" fmla="*/ 99589 w 217284"/>
              <a:gd name="connsiteY4" fmla="*/ 651850 h 1955549"/>
              <a:gd name="connsiteX5" fmla="*/ 126749 w 217284"/>
              <a:gd name="connsiteY5" fmla="*/ 760491 h 1955549"/>
              <a:gd name="connsiteX6" fmla="*/ 135802 w 217284"/>
              <a:gd name="connsiteY6" fmla="*/ 905347 h 1955549"/>
              <a:gd name="connsiteX7" fmla="*/ 144856 w 217284"/>
              <a:gd name="connsiteY7" fmla="*/ 959668 h 1955549"/>
              <a:gd name="connsiteX8" fmla="*/ 181070 w 217284"/>
              <a:gd name="connsiteY8" fmla="*/ 1466662 h 1955549"/>
              <a:gd name="connsiteX9" fmla="*/ 217284 w 217284"/>
              <a:gd name="connsiteY9" fmla="*/ 1883121 h 1955549"/>
              <a:gd name="connsiteX10" fmla="*/ 190123 w 217284"/>
              <a:gd name="connsiteY10" fmla="*/ 1883121 h 1955549"/>
              <a:gd name="connsiteX11" fmla="*/ 199177 w 217284"/>
              <a:gd name="connsiteY11" fmla="*/ 1955549 h 195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7284" h="1955549">
                <a:moveTo>
                  <a:pt x="0" y="0"/>
                </a:moveTo>
                <a:lnTo>
                  <a:pt x="36214" y="398353"/>
                </a:lnTo>
                <a:lnTo>
                  <a:pt x="72428" y="416460"/>
                </a:lnTo>
                <a:lnTo>
                  <a:pt x="72428" y="552262"/>
                </a:lnTo>
                <a:lnTo>
                  <a:pt x="99589" y="651850"/>
                </a:lnTo>
                <a:lnTo>
                  <a:pt x="126749" y="760491"/>
                </a:lnTo>
                <a:lnTo>
                  <a:pt x="135802" y="905347"/>
                </a:lnTo>
                <a:lnTo>
                  <a:pt x="144856" y="959668"/>
                </a:lnTo>
                <a:lnTo>
                  <a:pt x="181070" y="1466662"/>
                </a:lnTo>
                <a:lnTo>
                  <a:pt x="217284" y="1883121"/>
                </a:lnTo>
                <a:lnTo>
                  <a:pt x="190123" y="1883121"/>
                </a:lnTo>
                <a:lnTo>
                  <a:pt x="199177" y="1955549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567065" y="1419885"/>
            <a:ext cx="1249379" cy="5051834"/>
          </a:xfrm>
          <a:custGeom>
            <a:avLst/>
            <a:gdLst>
              <a:gd name="connsiteX0" fmla="*/ 0 w 1249379"/>
              <a:gd name="connsiteY0" fmla="*/ 0 h 5051834"/>
              <a:gd name="connsiteX1" fmla="*/ 36214 w 1249379"/>
              <a:gd name="connsiteY1" fmla="*/ 579422 h 5051834"/>
              <a:gd name="connsiteX2" fmla="*/ 63375 w 1249379"/>
              <a:gd name="connsiteY2" fmla="*/ 950614 h 5051834"/>
              <a:gd name="connsiteX3" fmla="*/ 99588 w 1249379"/>
              <a:gd name="connsiteY3" fmla="*/ 1439501 h 5051834"/>
              <a:gd name="connsiteX4" fmla="*/ 162963 w 1249379"/>
              <a:gd name="connsiteY4" fmla="*/ 1883121 h 5051834"/>
              <a:gd name="connsiteX5" fmla="*/ 162963 w 1249379"/>
              <a:gd name="connsiteY5" fmla="*/ 1946495 h 5051834"/>
              <a:gd name="connsiteX6" fmla="*/ 190123 w 1249379"/>
              <a:gd name="connsiteY6" fmla="*/ 2046083 h 5051834"/>
              <a:gd name="connsiteX7" fmla="*/ 235390 w 1249379"/>
              <a:gd name="connsiteY7" fmla="*/ 2136618 h 5051834"/>
              <a:gd name="connsiteX8" fmla="*/ 316872 w 1249379"/>
              <a:gd name="connsiteY8" fmla="*/ 2326741 h 5051834"/>
              <a:gd name="connsiteX9" fmla="*/ 380246 w 1249379"/>
              <a:gd name="connsiteY9" fmla="*/ 2435382 h 5051834"/>
              <a:gd name="connsiteX10" fmla="*/ 461727 w 1249379"/>
              <a:gd name="connsiteY10" fmla="*/ 2571184 h 5051834"/>
              <a:gd name="connsiteX11" fmla="*/ 561315 w 1249379"/>
              <a:gd name="connsiteY11" fmla="*/ 2734147 h 5051834"/>
              <a:gd name="connsiteX12" fmla="*/ 751438 w 1249379"/>
              <a:gd name="connsiteY12" fmla="*/ 3078178 h 5051834"/>
              <a:gd name="connsiteX13" fmla="*/ 851026 w 1249379"/>
              <a:gd name="connsiteY13" fmla="*/ 3213980 h 5051834"/>
              <a:gd name="connsiteX14" fmla="*/ 923454 w 1249379"/>
              <a:gd name="connsiteY14" fmla="*/ 3331675 h 5051834"/>
              <a:gd name="connsiteX15" fmla="*/ 986828 w 1249379"/>
              <a:gd name="connsiteY15" fmla="*/ 3503691 h 5051834"/>
              <a:gd name="connsiteX16" fmla="*/ 1050202 w 1249379"/>
              <a:gd name="connsiteY16" fmla="*/ 3684761 h 5051834"/>
              <a:gd name="connsiteX17" fmla="*/ 1122630 w 1249379"/>
              <a:gd name="connsiteY17" fmla="*/ 3911097 h 5051834"/>
              <a:gd name="connsiteX18" fmla="*/ 1149790 w 1249379"/>
              <a:gd name="connsiteY18" fmla="*/ 4146487 h 5051834"/>
              <a:gd name="connsiteX19" fmla="*/ 1167897 w 1249379"/>
              <a:gd name="connsiteY19" fmla="*/ 4218915 h 5051834"/>
              <a:gd name="connsiteX20" fmla="*/ 1204111 w 1249379"/>
              <a:gd name="connsiteY20" fmla="*/ 4399984 h 5051834"/>
              <a:gd name="connsiteX21" fmla="*/ 1249379 w 1249379"/>
              <a:gd name="connsiteY21" fmla="*/ 5051834 h 505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49379" h="5051834">
                <a:moveTo>
                  <a:pt x="0" y="0"/>
                </a:moveTo>
                <a:lnTo>
                  <a:pt x="36214" y="579422"/>
                </a:lnTo>
                <a:lnTo>
                  <a:pt x="63375" y="950614"/>
                </a:lnTo>
                <a:lnTo>
                  <a:pt x="99588" y="1439501"/>
                </a:lnTo>
                <a:lnTo>
                  <a:pt x="162963" y="1883121"/>
                </a:lnTo>
                <a:lnTo>
                  <a:pt x="162963" y="1946495"/>
                </a:lnTo>
                <a:lnTo>
                  <a:pt x="190123" y="2046083"/>
                </a:lnTo>
                <a:lnTo>
                  <a:pt x="235390" y="2136618"/>
                </a:lnTo>
                <a:lnTo>
                  <a:pt x="316872" y="2326741"/>
                </a:lnTo>
                <a:lnTo>
                  <a:pt x="380246" y="2435382"/>
                </a:lnTo>
                <a:lnTo>
                  <a:pt x="461727" y="2571184"/>
                </a:lnTo>
                <a:lnTo>
                  <a:pt x="561315" y="2734147"/>
                </a:lnTo>
                <a:lnTo>
                  <a:pt x="751438" y="3078178"/>
                </a:lnTo>
                <a:lnTo>
                  <a:pt x="851026" y="3213980"/>
                </a:lnTo>
                <a:lnTo>
                  <a:pt x="923454" y="3331675"/>
                </a:lnTo>
                <a:lnTo>
                  <a:pt x="986828" y="3503691"/>
                </a:lnTo>
                <a:lnTo>
                  <a:pt x="1050202" y="3684761"/>
                </a:lnTo>
                <a:lnTo>
                  <a:pt x="1122630" y="3911097"/>
                </a:lnTo>
                <a:lnTo>
                  <a:pt x="1149790" y="4146487"/>
                </a:lnTo>
                <a:lnTo>
                  <a:pt x="1167897" y="4218915"/>
                </a:lnTo>
                <a:lnTo>
                  <a:pt x="1204111" y="4399984"/>
                </a:lnTo>
                <a:lnTo>
                  <a:pt x="1249379" y="5051834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663350" y="1392725"/>
            <a:ext cx="199177" cy="2027976"/>
          </a:xfrm>
          <a:custGeom>
            <a:avLst/>
            <a:gdLst>
              <a:gd name="connsiteX0" fmla="*/ 0 w 199177"/>
              <a:gd name="connsiteY0" fmla="*/ 0 h 2027976"/>
              <a:gd name="connsiteX1" fmla="*/ 45268 w 199177"/>
              <a:gd name="connsiteY1" fmla="*/ 226336 h 2027976"/>
              <a:gd name="connsiteX2" fmla="*/ 81482 w 199177"/>
              <a:gd name="connsiteY2" fmla="*/ 398352 h 2027976"/>
              <a:gd name="connsiteX3" fmla="*/ 90535 w 199177"/>
              <a:gd name="connsiteY3" fmla="*/ 506994 h 2027976"/>
              <a:gd name="connsiteX4" fmla="*/ 117696 w 199177"/>
              <a:gd name="connsiteY4" fmla="*/ 751437 h 2027976"/>
              <a:gd name="connsiteX5" fmla="*/ 135802 w 199177"/>
              <a:gd name="connsiteY5" fmla="*/ 995881 h 2027976"/>
              <a:gd name="connsiteX6" fmla="*/ 172016 w 199177"/>
              <a:gd name="connsiteY6" fmla="*/ 1095469 h 2027976"/>
              <a:gd name="connsiteX7" fmla="*/ 199177 w 199177"/>
              <a:gd name="connsiteY7" fmla="*/ 1484768 h 2027976"/>
              <a:gd name="connsiteX8" fmla="*/ 54321 w 199177"/>
              <a:gd name="connsiteY8" fmla="*/ 1611517 h 2027976"/>
              <a:gd name="connsiteX9" fmla="*/ 45268 w 199177"/>
              <a:gd name="connsiteY9" fmla="*/ 1964602 h 2027976"/>
              <a:gd name="connsiteX10" fmla="*/ 108642 w 199177"/>
              <a:gd name="connsiteY10" fmla="*/ 2027976 h 2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177" h="2027976">
                <a:moveTo>
                  <a:pt x="0" y="0"/>
                </a:moveTo>
                <a:lnTo>
                  <a:pt x="45268" y="226336"/>
                </a:lnTo>
                <a:lnTo>
                  <a:pt x="81482" y="398352"/>
                </a:lnTo>
                <a:lnTo>
                  <a:pt x="90535" y="506994"/>
                </a:lnTo>
                <a:lnTo>
                  <a:pt x="117696" y="751437"/>
                </a:lnTo>
                <a:lnTo>
                  <a:pt x="135802" y="995881"/>
                </a:lnTo>
                <a:lnTo>
                  <a:pt x="172016" y="1095469"/>
                </a:lnTo>
                <a:lnTo>
                  <a:pt x="199177" y="1484768"/>
                </a:lnTo>
                <a:lnTo>
                  <a:pt x="54321" y="1611517"/>
                </a:lnTo>
                <a:lnTo>
                  <a:pt x="45268" y="1964602"/>
                </a:lnTo>
                <a:lnTo>
                  <a:pt x="108642" y="2027976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5549774" y="1229762"/>
            <a:ext cx="407406" cy="4997513"/>
          </a:xfrm>
          <a:custGeom>
            <a:avLst/>
            <a:gdLst>
              <a:gd name="connsiteX0" fmla="*/ 0 w 407406"/>
              <a:gd name="connsiteY0" fmla="*/ 0 h 4861711"/>
              <a:gd name="connsiteX1" fmla="*/ 18107 w 407406"/>
              <a:gd name="connsiteY1" fmla="*/ 262551 h 4861711"/>
              <a:gd name="connsiteX2" fmla="*/ 0 w 407406"/>
              <a:gd name="connsiteY2" fmla="*/ 398353 h 4861711"/>
              <a:gd name="connsiteX3" fmla="*/ 63375 w 407406"/>
              <a:gd name="connsiteY3" fmla="*/ 887240 h 4861711"/>
              <a:gd name="connsiteX4" fmla="*/ 18107 w 407406"/>
              <a:gd name="connsiteY4" fmla="*/ 896293 h 4861711"/>
              <a:gd name="connsiteX5" fmla="*/ 45268 w 407406"/>
              <a:gd name="connsiteY5" fmla="*/ 1086416 h 4861711"/>
              <a:gd name="connsiteX6" fmla="*/ 45268 w 407406"/>
              <a:gd name="connsiteY6" fmla="*/ 1131684 h 4861711"/>
              <a:gd name="connsiteX7" fmla="*/ 9054 w 407406"/>
              <a:gd name="connsiteY7" fmla="*/ 1140737 h 4861711"/>
              <a:gd name="connsiteX8" fmla="*/ 36214 w 407406"/>
              <a:gd name="connsiteY8" fmla="*/ 1339913 h 4861711"/>
              <a:gd name="connsiteX9" fmla="*/ 153909 w 407406"/>
              <a:gd name="connsiteY9" fmla="*/ 1330860 h 4861711"/>
              <a:gd name="connsiteX10" fmla="*/ 217283 w 407406"/>
              <a:gd name="connsiteY10" fmla="*/ 1801640 h 4861711"/>
              <a:gd name="connsiteX11" fmla="*/ 162963 w 407406"/>
              <a:gd name="connsiteY11" fmla="*/ 1828800 h 4861711"/>
              <a:gd name="connsiteX12" fmla="*/ 217283 w 407406"/>
              <a:gd name="connsiteY12" fmla="*/ 2616452 h 4861711"/>
              <a:gd name="connsiteX13" fmla="*/ 253497 w 407406"/>
              <a:gd name="connsiteY13" fmla="*/ 2616452 h 4861711"/>
              <a:gd name="connsiteX14" fmla="*/ 253497 w 407406"/>
              <a:gd name="connsiteY14" fmla="*/ 2815628 h 4861711"/>
              <a:gd name="connsiteX15" fmla="*/ 226337 w 407406"/>
              <a:gd name="connsiteY15" fmla="*/ 2906163 h 4861711"/>
              <a:gd name="connsiteX16" fmla="*/ 262551 w 407406"/>
              <a:gd name="connsiteY16" fmla="*/ 3114392 h 4861711"/>
              <a:gd name="connsiteX17" fmla="*/ 262551 w 407406"/>
              <a:gd name="connsiteY17" fmla="*/ 3494638 h 4861711"/>
              <a:gd name="connsiteX18" fmla="*/ 316872 w 407406"/>
              <a:gd name="connsiteY18" fmla="*/ 4001632 h 4861711"/>
              <a:gd name="connsiteX19" fmla="*/ 389299 w 407406"/>
              <a:gd name="connsiteY19" fmla="*/ 4409038 h 4861711"/>
              <a:gd name="connsiteX20" fmla="*/ 407406 w 407406"/>
              <a:gd name="connsiteY20" fmla="*/ 4861711 h 4861711"/>
              <a:gd name="connsiteX0" fmla="*/ 0 w 407406"/>
              <a:gd name="connsiteY0" fmla="*/ 0 h 4997513"/>
              <a:gd name="connsiteX1" fmla="*/ 18107 w 407406"/>
              <a:gd name="connsiteY1" fmla="*/ 262551 h 4997513"/>
              <a:gd name="connsiteX2" fmla="*/ 0 w 407406"/>
              <a:gd name="connsiteY2" fmla="*/ 398353 h 4997513"/>
              <a:gd name="connsiteX3" fmla="*/ 63375 w 407406"/>
              <a:gd name="connsiteY3" fmla="*/ 887240 h 4997513"/>
              <a:gd name="connsiteX4" fmla="*/ 18107 w 407406"/>
              <a:gd name="connsiteY4" fmla="*/ 896293 h 4997513"/>
              <a:gd name="connsiteX5" fmla="*/ 45268 w 407406"/>
              <a:gd name="connsiteY5" fmla="*/ 1086416 h 4997513"/>
              <a:gd name="connsiteX6" fmla="*/ 45268 w 407406"/>
              <a:gd name="connsiteY6" fmla="*/ 1131684 h 4997513"/>
              <a:gd name="connsiteX7" fmla="*/ 9054 w 407406"/>
              <a:gd name="connsiteY7" fmla="*/ 1140737 h 4997513"/>
              <a:gd name="connsiteX8" fmla="*/ 36214 w 407406"/>
              <a:gd name="connsiteY8" fmla="*/ 1339913 h 4997513"/>
              <a:gd name="connsiteX9" fmla="*/ 153909 w 407406"/>
              <a:gd name="connsiteY9" fmla="*/ 1330860 h 4997513"/>
              <a:gd name="connsiteX10" fmla="*/ 217283 w 407406"/>
              <a:gd name="connsiteY10" fmla="*/ 1801640 h 4997513"/>
              <a:gd name="connsiteX11" fmla="*/ 162963 w 407406"/>
              <a:gd name="connsiteY11" fmla="*/ 1828800 h 4997513"/>
              <a:gd name="connsiteX12" fmla="*/ 217283 w 407406"/>
              <a:gd name="connsiteY12" fmla="*/ 2616452 h 4997513"/>
              <a:gd name="connsiteX13" fmla="*/ 253497 w 407406"/>
              <a:gd name="connsiteY13" fmla="*/ 2616452 h 4997513"/>
              <a:gd name="connsiteX14" fmla="*/ 253497 w 407406"/>
              <a:gd name="connsiteY14" fmla="*/ 2815628 h 4997513"/>
              <a:gd name="connsiteX15" fmla="*/ 226337 w 407406"/>
              <a:gd name="connsiteY15" fmla="*/ 2906163 h 4997513"/>
              <a:gd name="connsiteX16" fmla="*/ 262551 w 407406"/>
              <a:gd name="connsiteY16" fmla="*/ 3114392 h 4997513"/>
              <a:gd name="connsiteX17" fmla="*/ 262551 w 407406"/>
              <a:gd name="connsiteY17" fmla="*/ 3494638 h 4997513"/>
              <a:gd name="connsiteX18" fmla="*/ 316872 w 407406"/>
              <a:gd name="connsiteY18" fmla="*/ 4001632 h 4997513"/>
              <a:gd name="connsiteX19" fmla="*/ 389299 w 407406"/>
              <a:gd name="connsiteY19" fmla="*/ 4409038 h 4997513"/>
              <a:gd name="connsiteX20" fmla="*/ 407406 w 407406"/>
              <a:gd name="connsiteY20" fmla="*/ 4997513 h 499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7406" h="4997513">
                <a:moveTo>
                  <a:pt x="0" y="0"/>
                </a:moveTo>
                <a:lnTo>
                  <a:pt x="18107" y="262551"/>
                </a:lnTo>
                <a:lnTo>
                  <a:pt x="0" y="398353"/>
                </a:lnTo>
                <a:lnTo>
                  <a:pt x="63375" y="887240"/>
                </a:lnTo>
                <a:lnTo>
                  <a:pt x="18107" y="896293"/>
                </a:lnTo>
                <a:lnTo>
                  <a:pt x="45268" y="1086416"/>
                </a:lnTo>
                <a:lnTo>
                  <a:pt x="45268" y="1131684"/>
                </a:lnTo>
                <a:lnTo>
                  <a:pt x="9054" y="1140737"/>
                </a:lnTo>
                <a:lnTo>
                  <a:pt x="36214" y="1339913"/>
                </a:lnTo>
                <a:lnTo>
                  <a:pt x="153909" y="1330860"/>
                </a:lnTo>
                <a:lnTo>
                  <a:pt x="217283" y="1801640"/>
                </a:lnTo>
                <a:lnTo>
                  <a:pt x="162963" y="1828800"/>
                </a:lnTo>
                <a:lnTo>
                  <a:pt x="217283" y="2616452"/>
                </a:lnTo>
                <a:lnTo>
                  <a:pt x="253497" y="2616452"/>
                </a:lnTo>
                <a:lnTo>
                  <a:pt x="253497" y="2815628"/>
                </a:lnTo>
                <a:lnTo>
                  <a:pt x="226337" y="2906163"/>
                </a:lnTo>
                <a:lnTo>
                  <a:pt x="262551" y="3114392"/>
                </a:lnTo>
                <a:lnTo>
                  <a:pt x="262551" y="3494638"/>
                </a:lnTo>
                <a:lnTo>
                  <a:pt x="316872" y="4001632"/>
                </a:lnTo>
                <a:lnTo>
                  <a:pt x="389299" y="4409038"/>
                </a:lnTo>
                <a:lnTo>
                  <a:pt x="407406" y="4997513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273236" y="1311244"/>
            <a:ext cx="416459" cy="3141552"/>
          </a:xfrm>
          <a:custGeom>
            <a:avLst/>
            <a:gdLst>
              <a:gd name="connsiteX0" fmla="*/ 0 w 416459"/>
              <a:gd name="connsiteY0" fmla="*/ 0 h 3141552"/>
              <a:gd name="connsiteX1" fmla="*/ 9053 w 416459"/>
              <a:gd name="connsiteY1" fmla="*/ 334978 h 3141552"/>
              <a:gd name="connsiteX2" fmla="*/ 36214 w 416459"/>
              <a:gd name="connsiteY2" fmla="*/ 534154 h 3141552"/>
              <a:gd name="connsiteX3" fmla="*/ 45267 w 416459"/>
              <a:gd name="connsiteY3" fmla="*/ 642796 h 3141552"/>
              <a:gd name="connsiteX4" fmla="*/ 72427 w 416459"/>
              <a:gd name="connsiteY4" fmla="*/ 715223 h 3141552"/>
              <a:gd name="connsiteX5" fmla="*/ 81481 w 416459"/>
              <a:gd name="connsiteY5" fmla="*/ 914400 h 3141552"/>
              <a:gd name="connsiteX6" fmla="*/ 81481 w 416459"/>
              <a:gd name="connsiteY6" fmla="*/ 941560 h 3141552"/>
              <a:gd name="connsiteX7" fmla="*/ 72427 w 416459"/>
              <a:gd name="connsiteY7" fmla="*/ 977774 h 3141552"/>
              <a:gd name="connsiteX8" fmla="*/ 72427 w 416459"/>
              <a:gd name="connsiteY8" fmla="*/ 1104522 h 3141552"/>
              <a:gd name="connsiteX9" fmla="*/ 108641 w 416459"/>
              <a:gd name="connsiteY9" fmla="*/ 1312752 h 3141552"/>
              <a:gd name="connsiteX10" fmla="*/ 126748 w 416459"/>
              <a:gd name="connsiteY10" fmla="*/ 1493821 h 3141552"/>
              <a:gd name="connsiteX11" fmla="*/ 126748 w 416459"/>
              <a:gd name="connsiteY11" fmla="*/ 1493821 h 3141552"/>
              <a:gd name="connsiteX12" fmla="*/ 190122 w 416459"/>
              <a:gd name="connsiteY12" fmla="*/ 1548142 h 3141552"/>
              <a:gd name="connsiteX13" fmla="*/ 226336 w 416459"/>
              <a:gd name="connsiteY13" fmla="*/ 1892174 h 3141552"/>
              <a:gd name="connsiteX14" fmla="*/ 307817 w 416459"/>
              <a:gd name="connsiteY14" fmla="*/ 1883120 h 3141552"/>
              <a:gd name="connsiteX15" fmla="*/ 334978 w 416459"/>
              <a:gd name="connsiteY15" fmla="*/ 2100404 h 3141552"/>
              <a:gd name="connsiteX16" fmla="*/ 298764 w 416459"/>
              <a:gd name="connsiteY16" fmla="*/ 2154724 h 3141552"/>
              <a:gd name="connsiteX17" fmla="*/ 298764 w 416459"/>
              <a:gd name="connsiteY17" fmla="*/ 2344847 h 3141552"/>
              <a:gd name="connsiteX18" fmla="*/ 371192 w 416459"/>
              <a:gd name="connsiteY18" fmla="*/ 2344847 h 3141552"/>
              <a:gd name="connsiteX19" fmla="*/ 389299 w 416459"/>
              <a:gd name="connsiteY19" fmla="*/ 2670772 h 3141552"/>
              <a:gd name="connsiteX20" fmla="*/ 253497 w 416459"/>
              <a:gd name="connsiteY20" fmla="*/ 2661718 h 3141552"/>
              <a:gd name="connsiteX21" fmla="*/ 253497 w 416459"/>
              <a:gd name="connsiteY21" fmla="*/ 2824681 h 3141552"/>
              <a:gd name="connsiteX22" fmla="*/ 280657 w 416459"/>
              <a:gd name="connsiteY22" fmla="*/ 2942376 h 3141552"/>
              <a:gd name="connsiteX23" fmla="*/ 344031 w 416459"/>
              <a:gd name="connsiteY23" fmla="*/ 3032910 h 3141552"/>
              <a:gd name="connsiteX24" fmla="*/ 416459 w 416459"/>
              <a:gd name="connsiteY24" fmla="*/ 3141552 h 3141552"/>
              <a:gd name="connsiteX25" fmla="*/ 416459 w 416459"/>
              <a:gd name="connsiteY25" fmla="*/ 3141552 h 314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6459" h="3141552">
                <a:moveTo>
                  <a:pt x="0" y="0"/>
                </a:moveTo>
                <a:lnTo>
                  <a:pt x="9053" y="334978"/>
                </a:lnTo>
                <a:lnTo>
                  <a:pt x="36214" y="534154"/>
                </a:lnTo>
                <a:lnTo>
                  <a:pt x="45267" y="642796"/>
                </a:lnTo>
                <a:lnTo>
                  <a:pt x="72427" y="715223"/>
                </a:lnTo>
                <a:lnTo>
                  <a:pt x="81481" y="914400"/>
                </a:lnTo>
                <a:lnTo>
                  <a:pt x="81481" y="941560"/>
                </a:lnTo>
                <a:lnTo>
                  <a:pt x="72427" y="977774"/>
                </a:lnTo>
                <a:lnTo>
                  <a:pt x="72427" y="1104522"/>
                </a:lnTo>
                <a:lnTo>
                  <a:pt x="108641" y="1312752"/>
                </a:lnTo>
                <a:lnTo>
                  <a:pt x="126748" y="1493821"/>
                </a:lnTo>
                <a:lnTo>
                  <a:pt x="126748" y="1493821"/>
                </a:lnTo>
                <a:lnTo>
                  <a:pt x="190122" y="1548142"/>
                </a:lnTo>
                <a:lnTo>
                  <a:pt x="226336" y="1892174"/>
                </a:lnTo>
                <a:lnTo>
                  <a:pt x="307817" y="1883120"/>
                </a:lnTo>
                <a:lnTo>
                  <a:pt x="334978" y="2100404"/>
                </a:lnTo>
                <a:lnTo>
                  <a:pt x="298764" y="2154724"/>
                </a:lnTo>
                <a:lnTo>
                  <a:pt x="298764" y="2344847"/>
                </a:lnTo>
                <a:lnTo>
                  <a:pt x="371192" y="2344847"/>
                </a:lnTo>
                <a:lnTo>
                  <a:pt x="389299" y="2670772"/>
                </a:lnTo>
                <a:lnTo>
                  <a:pt x="253497" y="2661718"/>
                </a:lnTo>
                <a:lnTo>
                  <a:pt x="253497" y="2824681"/>
                </a:lnTo>
                <a:lnTo>
                  <a:pt x="280657" y="2942376"/>
                </a:lnTo>
                <a:lnTo>
                  <a:pt x="344031" y="3032910"/>
                </a:lnTo>
                <a:lnTo>
                  <a:pt x="416459" y="3141552"/>
                </a:lnTo>
                <a:lnTo>
                  <a:pt x="416459" y="3141552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3032911" y="1483259"/>
            <a:ext cx="1358020" cy="5078994"/>
          </a:xfrm>
          <a:custGeom>
            <a:avLst/>
            <a:gdLst>
              <a:gd name="connsiteX0" fmla="*/ 72428 w 1358020"/>
              <a:gd name="connsiteY0" fmla="*/ 0 h 5078994"/>
              <a:gd name="connsiteX1" fmla="*/ 126748 w 1358020"/>
              <a:gd name="connsiteY1" fmla="*/ 416460 h 5078994"/>
              <a:gd name="connsiteX2" fmla="*/ 144855 w 1358020"/>
              <a:gd name="connsiteY2" fmla="*/ 488888 h 5078994"/>
              <a:gd name="connsiteX3" fmla="*/ 153909 w 1358020"/>
              <a:gd name="connsiteY3" fmla="*/ 534155 h 5078994"/>
              <a:gd name="connsiteX4" fmla="*/ 0 w 1358020"/>
              <a:gd name="connsiteY4" fmla="*/ 534155 h 5078994"/>
              <a:gd name="connsiteX5" fmla="*/ 18107 w 1358020"/>
              <a:gd name="connsiteY5" fmla="*/ 615636 h 5078994"/>
              <a:gd name="connsiteX6" fmla="*/ 27160 w 1358020"/>
              <a:gd name="connsiteY6" fmla="*/ 814812 h 5078994"/>
              <a:gd name="connsiteX7" fmla="*/ 63374 w 1358020"/>
              <a:gd name="connsiteY7" fmla="*/ 995882 h 5078994"/>
              <a:gd name="connsiteX8" fmla="*/ 199176 w 1358020"/>
              <a:gd name="connsiteY8" fmla="*/ 1448555 h 5078994"/>
              <a:gd name="connsiteX9" fmla="*/ 271604 w 1358020"/>
              <a:gd name="connsiteY9" fmla="*/ 1874068 h 5078994"/>
              <a:gd name="connsiteX10" fmla="*/ 135802 w 1358020"/>
              <a:gd name="connsiteY10" fmla="*/ 1901228 h 5078994"/>
              <a:gd name="connsiteX11" fmla="*/ 172016 w 1358020"/>
              <a:gd name="connsiteY11" fmla="*/ 2199992 h 5078994"/>
              <a:gd name="connsiteX12" fmla="*/ 190123 w 1358020"/>
              <a:gd name="connsiteY12" fmla="*/ 2317688 h 5078994"/>
              <a:gd name="connsiteX13" fmla="*/ 135802 w 1358020"/>
              <a:gd name="connsiteY13" fmla="*/ 2453490 h 5078994"/>
              <a:gd name="connsiteX14" fmla="*/ 325925 w 1358020"/>
              <a:gd name="connsiteY14" fmla="*/ 2851842 h 5078994"/>
              <a:gd name="connsiteX15" fmla="*/ 443620 w 1358020"/>
              <a:gd name="connsiteY15" fmla="*/ 3123446 h 5078994"/>
              <a:gd name="connsiteX16" fmla="*/ 525101 w 1358020"/>
              <a:gd name="connsiteY16" fmla="*/ 3250194 h 5078994"/>
              <a:gd name="connsiteX17" fmla="*/ 715224 w 1358020"/>
              <a:gd name="connsiteY17" fmla="*/ 3657600 h 5078994"/>
              <a:gd name="connsiteX18" fmla="*/ 796705 w 1358020"/>
              <a:gd name="connsiteY18" fmla="*/ 3603280 h 5078994"/>
              <a:gd name="connsiteX19" fmla="*/ 932507 w 1358020"/>
              <a:gd name="connsiteY19" fmla="*/ 3739082 h 5078994"/>
              <a:gd name="connsiteX20" fmla="*/ 1131683 w 1358020"/>
              <a:gd name="connsiteY20" fmla="*/ 4119327 h 5078994"/>
              <a:gd name="connsiteX21" fmla="*/ 1167897 w 1358020"/>
              <a:gd name="connsiteY21" fmla="*/ 4218915 h 5078994"/>
              <a:gd name="connsiteX22" fmla="*/ 1312752 w 1358020"/>
              <a:gd name="connsiteY22" fmla="*/ 4590107 h 5078994"/>
              <a:gd name="connsiteX23" fmla="*/ 1358020 w 1358020"/>
              <a:gd name="connsiteY23" fmla="*/ 4590107 h 5078994"/>
              <a:gd name="connsiteX24" fmla="*/ 1122630 w 1358020"/>
              <a:gd name="connsiteY24" fmla="*/ 5078994 h 5078994"/>
              <a:gd name="connsiteX0" fmla="*/ 72428 w 1358020"/>
              <a:gd name="connsiteY0" fmla="*/ 0 h 5078994"/>
              <a:gd name="connsiteX1" fmla="*/ 126748 w 1358020"/>
              <a:gd name="connsiteY1" fmla="*/ 416460 h 5078994"/>
              <a:gd name="connsiteX2" fmla="*/ 144855 w 1358020"/>
              <a:gd name="connsiteY2" fmla="*/ 488888 h 5078994"/>
              <a:gd name="connsiteX3" fmla="*/ 153909 w 1358020"/>
              <a:gd name="connsiteY3" fmla="*/ 534155 h 5078994"/>
              <a:gd name="connsiteX4" fmla="*/ 0 w 1358020"/>
              <a:gd name="connsiteY4" fmla="*/ 534155 h 5078994"/>
              <a:gd name="connsiteX5" fmla="*/ 18107 w 1358020"/>
              <a:gd name="connsiteY5" fmla="*/ 615636 h 5078994"/>
              <a:gd name="connsiteX6" fmla="*/ 27160 w 1358020"/>
              <a:gd name="connsiteY6" fmla="*/ 814812 h 5078994"/>
              <a:gd name="connsiteX7" fmla="*/ 63374 w 1358020"/>
              <a:gd name="connsiteY7" fmla="*/ 995882 h 5078994"/>
              <a:gd name="connsiteX8" fmla="*/ 199176 w 1358020"/>
              <a:gd name="connsiteY8" fmla="*/ 1448555 h 5078994"/>
              <a:gd name="connsiteX9" fmla="*/ 271604 w 1358020"/>
              <a:gd name="connsiteY9" fmla="*/ 1874068 h 5078994"/>
              <a:gd name="connsiteX10" fmla="*/ 135802 w 1358020"/>
              <a:gd name="connsiteY10" fmla="*/ 1901228 h 5078994"/>
              <a:gd name="connsiteX11" fmla="*/ 172016 w 1358020"/>
              <a:gd name="connsiteY11" fmla="*/ 2199992 h 5078994"/>
              <a:gd name="connsiteX12" fmla="*/ 226337 w 1358020"/>
              <a:gd name="connsiteY12" fmla="*/ 2408223 h 5078994"/>
              <a:gd name="connsiteX13" fmla="*/ 135802 w 1358020"/>
              <a:gd name="connsiteY13" fmla="*/ 2453490 h 5078994"/>
              <a:gd name="connsiteX14" fmla="*/ 325925 w 1358020"/>
              <a:gd name="connsiteY14" fmla="*/ 2851842 h 5078994"/>
              <a:gd name="connsiteX15" fmla="*/ 443620 w 1358020"/>
              <a:gd name="connsiteY15" fmla="*/ 3123446 h 5078994"/>
              <a:gd name="connsiteX16" fmla="*/ 525101 w 1358020"/>
              <a:gd name="connsiteY16" fmla="*/ 3250194 h 5078994"/>
              <a:gd name="connsiteX17" fmla="*/ 715224 w 1358020"/>
              <a:gd name="connsiteY17" fmla="*/ 3657600 h 5078994"/>
              <a:gd name="connsiteX18" fmla="*/ 796705 w 1358020"/>
              <a:gd name="connsiteY18" fmla="*/ 3603280 h 5078994"/>
              <a:gd name="connsiteX19" fmla="*/ 932507 w 1358020"/>
              <a:gd name="connsiteY19" fmla="*/ 3739082 h 5078994"/>
              <a:gd name="connsiteX20" fmla="*/ 1131683 w 1358020"/>
              <a:gd name="connsiteY20" fmla="*/ 4119327 h 5078994"/>
              <a:gd name="connsiteX21" fmla="*/ 1167897 w 1358020"/>
              <a:gd name="connsiteY21" fmla="*/ 4218915 h 5078994"/>
              <a:gd name="connsiteX22" fmla="*/ 1312752 w 1358020"/>
              <a:gd name="connsiteY22" fmla="*/ 4590107 h 5078994"/>
              <a:gd name="connsiteX23" fmla="*/ 1358020 w 1358020"/>
              <a:gd name="connsiteY23" fmla="*/ 4590107 h 5078994"/>
              <a:gd name="connsiteX24" fmla="*/ 1122630 w 1358020"/>
              <a:gd name="connsiteY24" fmla="*/ 5078994 h 507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58020" h="5078994">
                <a:moveTo>
                  <a:pt x="72428" y="0"/>
                </a:moveTo>
                <a:lnTo>
                  <a:pt x="126748" y="416460"/>
                </a:lnTo>
                <a:lnTo>
                  <a:pt x="144855" y="488888"/>
                </a:lnTo>
                <a:lnTo>
                  <a:pt x="153909" y="534155"/>
                </a:lnTo>
                <a:lnTo>
                  <a:pt x="0" y="534155"/>
                </a:lnTo>
                <a:lnTo>
                  <a:pt x="18107" y="615636"/>
                </a:lnTo>
                <a:lnTo>
                  <a:pt x="27160" y="814812"/>
                </a:lnTo>
                <a:lnTo>
                  <a:pt x="63374" y="995882"/>
                </a:lnTo>
                <a:lnTo>
                  <a:pt x="199176" y="1448555"/>
                </a:lnTo>
                <a:lnTo>
                  <a:pt x="271604" y="1874068"/>
                </a:lnTo>
                <a:lnTo>
                  <a:pt x="135802" y="1901228"/>
                </a:lnTo>
                <a:lnTo>
                  <a:pt x="172016" y="2199992"/>
                </a:lnTo>
                <a:lnTo>
                  <a:pt x="226337" y="2408223"/>
                </a:lnTo>
                <a:lnTo>
                  <a:pt x="135802" y="2453490"/>
                </a:lnTo>
                <a:lnTo>
                  <a:pt x="325925" y="2851842"/>
                </a:lnTo>
                <a:lnTo>
                  <a:pt x="443620" y="3123446"/>
                </a:lnTo>
                <a:lnTo>
                  <a:pt x="525101" y="3250194"/>
                </a:lnTo>
                <a:lnTo>
                  <a:pt x="715224" y="3657600"/>
                </a:lnTo>
                <a:lnTo>
                  <a:pt x="796705" y="3603280"/>
                </a:lnTo>
                <a:lnTo>
                  <a:pt x="932507" y="3739082"/>
                </a:lnTo>
                <a:lnTo>
                  <a:pt x="1131683" y="4119327"/>
                </a:lnTo>
                <a:lnTo>
                  <a:pt x="1167897" y="4218915"/>
                </a:lnTo>
                <a:lnTo>
                  <a:pt x="1312752" y="4590107"/>
                </a:lnTo>
                <a:lnTo>
                  <a:pt x="1358020" y="4590107"/>
                </a:lnTo>
                <a:lnTo>
                  <a:pt x="1122630" y="5078994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761307" y="1537580"/>
            <a:ext cx="706170" cy="4481466"/>
          </a:xfrm>
          <a:custGeom>
            <a:avLst/>
            <a:gdLst>
              <a:gd name="connsiteX0" fmla="*/ 18107 w 706170"/>
              <a:gd name="connsiteY0" fmla="*/ 0 h 4481466"/>
              <a:gd name="connsiteX1" fmla="*/ 45267 w 706170"/>
              <a:gd name="connsiteY1" fmla="*/ 199176 h 4481466"/>
              <a:gd name="connsiteX2" fmla="*/ 36214 w 706170"/>
              <a:gd name="connsiteY2" fmla="*/ 298765 h 4481466"/>
              <a:gd name="connsiteX3" fmla="*/ 9053 w 706170"/>
              <a:gd name="connsiteY3" fmla="*/ 344032 h 4481466"/>
              <a:gd name="connsiteX4" fmla="*/ 9053 w 706170"/>
              <a:gd name="connsiteY4" fmla="*/ 434567 h 4481466"/>
              <a:gd name="connsiteX5" fmla="*/ 9053 w 706170"/>
              <a:gd name="connsiteY5" fmla="*/ 579422 h 4481466"/>
              <a:gd name="connsiteX6" fmla="*/ 0 w 706170"/>
              <a:gd name="connsiteY6" fmla="*/ 1050202 h 4481466"/>
              <a:gd name="connsiteX7" fmla="*/ 18107 w 706170"/>
              <a:gd name="connsiteY7" fmla="*/ 1131683 h 4481466"/>
              <a:gd name="connsiteX8" fmla="*/ 126748 w 706170"/>
              <a:gd name="connsiteY8" fmla="*/ 1466662 h 4481466"/>
              <a:gd name="connsiteX9" fmla="*/ 181069 w 706170"/>
              <a:gd name="connsiteY9" fmla="*/ 1611517 h 4481466"/>
              <a:gd name="connsiteX10" fmla="*/ 99588 w 706170"/>
              <a:gd name="connsiteY10" fmla="*/ 1674891 h 4481466"/>
              <a:gd name="connsiteX11" fmla="*/ 135802 w 706170"/>
              <a:gd name="connsiteY11" fmla="*/ 1865014 h 4481466"/>
              <a:gd name="connsiteX12" fmla="*/ 199176 w 706170"/>
              <a:gd name="connsiteY12" fmla="*/ 2136618 h 4481466"/>
              <a:gd name="connsiteX13" fmla="*/ 298764 w 706170"/>
              <a:gd name="connsiteY13" fmla="*/ 2435382 h 4481466"/>
              <a:gd name="connsiteX14" fmla="*/ 344032 w 706170"/>
              <a:gd name="connsiteY14" fmla="*/ 2824681 h 4481466"/>
              <a:gd name="connsiteX15" fmla="*/ 479834 w 706170"/>
              <a:gd name="connsiteY15" fmla="*/ 3195873 h 4481466"/>
              <a:gd name="connsiteX16" fmla="*/ 570368 w 706170"/>
              <a:gd name="connsiteY16" fmla="*/ 3576119 h 4481466"/>
              <a:gd name="connsiteX17" fmla="*/ 497941 w 706170"/>
              <a:gd name="connsiteY17" fmla="*/ 3648547 h 4481466"/>
              <a:gd name="connsiteX18" fmla="*/ 534154 w 706170"/>
              <a:gd name="connsiteY18" fmla="*/ 3847723 h 4481466"/>
              <a:gd name="connsiteX19" fmla="*/ 706170 w 706170"/>
              <a:gd name="connsiteY19" fmla="*/ 4481466 h 448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6170" h="4481466">
                <a:moveTo>
                  <a:pt x="18107" y="0"/>
                </a:moveTo>
                <a:lnTo>
                  <a:pt x="45267" y="199176"/>
                </a:lnTo>
                <a:lnTo>
                  <a:pt x="36214" y="298765"/>
                </a:lnTo>
                <a:lnTo>
                  <a:pt x="9053" y="344032"/>
                </a:lnTo>
                <a:lnTo>
                  <a:pt x="9053" y="434567"/>
                </a:lnTo>
                <a:lnTo>
                  <a:pt x="9053" y="579422"/>
                </a:lnTo>
                <a:lnTo>
                  <a:pt x="0" y="1050202"/>
                </a:lnTo>
                <a:lnTo>
                  <a:pt x="18107" y="1131683"/>
                </a:lnTo>
                <a:lnTo>
                  <a:pt x="126748" y="1466662"/>
                </a:lnTo>
                <a:lnTo>
                  <a:pt x="181069" y="1611517"/>
                </a:lnTo>
                <a:lnTo>
                  <a:pt x="99588" y="1674891"/>
                </a:lnTo>
                <a:lnTo>
                  <a:pt x="135802" y="1865014"/>
                </a:lnTo>
                <a:lnTo>
                  <a:pt x="199176" y="2136618"/>
                </a:lnTo>
                <a:lnTo>
                  <a:pt x="298764" y="2435382"/>
                </a:lnTo>
                <a:lnTo>
                  <a:pt x="344032" y="2824681"/>
                </a:lnTo>
                <a:lnTo>
                  <a:pt x="479834" y="3195873"/>
                </a:lnTo>
                <a:lnTo>
                  <a:pt x="570368" y="3576119"/>
                </a:lnTo>
                <a:lnTo>
                  <a:pt x="497941" y="3648547"/>
                </a:lnTo>
                <a:lnTo>
                  <a:pt x="534154" y="3847723"/>
                </a:lnTo>
                <a:lnTo>
                  <a:pt x="706170" y="4481466"/>
                </a:ln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679826" y="6154848"/>
            <a:ext cx="3711921" cy="280657"/>
          </a:xfrm>
          <a:custGeom>
            <a:avLst/>
            <a:gdLst>
              <a:gd name="connsiteX0" fmla="*/ 0 w 3711921"/>
              <a:gd name="connsiteY0" fmla="*/ 280657 h 280657"/>
              <a:gd name="connsiteX1" fmla="*/ 479833 w 3711921"/>
              <a:gd name="connsiteY1" fmla="*/ 199176 h 280657"/>
              <a:gd name="connsiteX2" fmla="*/ 787651 w 3711921"/>
              <a:gd name="connsiteY2" fmla="*/ 172015 h 280657"/>
              <a:gd name="connsiteX3" fmla="*/ 1276538 w 3711921"/>
              <a:gd name="connsiteY3" fmla="*/ 172015 h 280657"/>
              <a:gd name="connsiteX4" fmla="*/ 2127564 w 3711921"/>
              <a:gd name="connsiteY4" fmla="*/ 181069 h 280657"/>
              <a:gd name="connsiteX5" fmla="*/ 2254313 w 3711921"/>
              <a:gd name="connsiteY5" fmla="*/ 90534 h 280657"/>
              <a:gd name="connsiteX6" fmla="*/ 2390115 w 3711921"/>
              <a:gd name="connsiteY6" fmla="*/ 54320 h 280657"/>
              <a:gd name="connsiteX7" fmla="*/ 2625505 w 3711921"/>
              <a:gd name="connsiteY7" fmla="*/ 9053 h 280657"/>
              <a:gd name="connsiteX8" fmla="*/ 2897109 w 3711921"/>
              <a:gd name="connsiteY8" fmla="*/ 27160 h 280657"/>
              <a:gd name="connsiteX9" fmla="*/ 3141552 w 3711921"/>
              <a:gd name="connsiteY9" fmla="*/ 9053 h 280657"/>
              <a:gd name="connsiteX10" fmla="*/ 3322622 w 3711921"/>
              <a:gd name="connsiteY10" fmla="*/ 9053 h 280657"/>
              <a:gd name="connsiteX11" fmla="*/ 3711921 w 3711921"/>
              <a:gd name="connsiteY11" fmla="*/ 0 h 2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1921" h="280657">
                <a:moveTo>
                  <a:pt x="0" y="280657"/>
                </a:moveTo>
                <a:lnTo>
                  <a:pt x="479833" y="199176"/>
                </a:lnTo>
                <a:lnTo>
                  <a:pt x="787651" y="172015"/>
                </a:lnTo>
                <a:lnTo>
                  <a:pt x="1276538" y="172015"/>
                </a:lnTo>
                <a:lnTo>
                  <a:pt x="2127564" y="181069"/>
                </a:lnTo>
                <a:lnTo>
                  <a:pt x="2254313" y="90534"/>
                </a:lnTo>
                <a:lnTo>
                  <a:pt x="2390115" y="54320"/>
                </a:lnTo>
                <a:lnTo>
                  <a:pt x="2625505" y="9053"/>
                </a:lnTo>
                <a:lnTo>
                  <a:pt x="2897109" y="27160"/>
                </a:lnTo>
                <a:lnTo>
                  <a:pt x="3141552" y="9053"/>
                </a:lnTo>
                <a:lnTo>
                  <a:pt x="3322622" y="9053"/>
                </a:lnTo>
                <a:lnTo>
                  <a:pt x="3711921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 rot="19843209">
            <a:off x="6518592" y="1075008"/>
            <a:ext cx="679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Abe</a:t>
            </a:r>
          </a:p>
        </p:txBody>
      </p:sp>
      <p:sp>
        <p:nvSpPr>
          <p:cNvPr id="130" name="TextBox 129"/>
          <p:cNvSpPr txBox="1"/>
          <p:nvPr/>
        </p:nvSpPr>
        <p:spPr>
          <a:xfrm rot="19843209">
            <a:off x="6047372" y="1000897"/>
            <a:ext cx="616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Bill</a:t>
            </a:r>
          </a:p>
        </p:txBody>
      </p:sp>
      <p:sp>
        <p:nvSpPr>
          <p:cNvPr id="131" name="TextBox 130"/>
          <p:cNvSpPr txBox="1"/>
          <p:nvPr/>
        </p:nvSpPr>
        <p:spPr>
          <a:xfrm rot="19843209">
            <a:off x="5370587" y="847059"/>
            <a:ext cx="940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Charles</a:t>
            </a:r>
          </a:p>
        </p:txBody>
      </p:sp>
      <p:sp>
        <p:nvSpPr>
          <p:cNvPr id="132" name="TextBox 131"/>
          <p:cNvSpPr txBox="1"/>
          <p:nvPr/>
        </p:nvSpPr>
        <p:spPr>
          <a:xfrm rot="19843209">
            <a:off x="4944378" y="883961"/>
            <a:ext cx="770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Dave</a:t>
            </a:r>
          </a:p>
        </p:txBody>
      </p:sp>
      <p:sp>
        <p:nvSpPr>
          <p:cNvPr id="133" name="TextBox 132"/>
          <p:cNvSpPr txBox="1"/>
          <p:nvPr/>
        </p:nvSpPr>
        <p:spPr>
          <a:xfrm rot="19843209">
            <a:off x="4504736" y="891105"/>
            <a:ext cx="813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Ethan</a:t>
            </a:r>
          </a:p>
        </p:txBody>
      </p:sp>
      <p:sp>
        <p:nvSpPr>
          <p:cNvPr id="134" name="TextBox 133"/>
          <p:cNvSpPr txBox="1"/>
          <p:nvPr/>
        </p:nvSpPr>
        <p:spPr>
          <a:xfrm rot="19843209">
            <a:off x="4109286" y="956439"/>
            <a:ext cx="805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Frank</a:t>
            </a:r>
          </a:p>
        </p:txBody>
      </p:sp>
      <p:sp>
        <p:nvSpPr>
          <p:cNvPr id="135" name="TextBox 134"/>
          <p:cNvSpPr txBox="1"/>
          <p:nvPr/>
        </p:nvSpPr>
        <p:spPr>
          <a:xfrm rot="19843209">
            <a:off x="3726044" y="983528"/>
            <a:ext cx="924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George</a:t>
            </a:r>
          </a:p>
        </p:txBody>
      </p:sp>
      <p:sp>
        <p:nvSpPr>
          <p:cNvPr id="136" name="TextBox 135"/>
          <p:cNvSpPr txBox="1"/>
          <p:nvPr/>
        </p:nvSpPr>
        <p:spPr>
          <a:xfrm rot="19447048">
            <a:off x="3374148" y="1028005"/>
            <a:ext cx="821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Henry</a:t>
            </a:r>
          </a:p>
        </p:txBody>
      </p:sp>
      <p:sp>
        <p:nvSpPr>
          <p:cNvPr id="137" name="TextBox 136"/>
          <p:cNvSpPr txBox="1"/>
          <p:nvPr/>
        </p:nvSpPr>
        <p:spPr>
          <a:xfrm rot="19843209">
            <a:off x="2919273" y="1137371"/>
            <a:ext cx="779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Isaac</a:t>
            </a:r>
          </a:p>
        </p:txBody>
      </p:sp>
      <p:sp>
        <p:nvSpPr>
          <p:cNvPr id="138" name="TextBox 137"/>
          <p:cNvSpPr txBox="1"/>
          <p:nvPr/>
        </p:nvSpPr>
        <p:spPr>
          <a:xfrm rot="19700113">
            <a:off x="2536270" y="1153167"/>
            <a:ext cx="821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Jacob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15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59600" y="5534686"/>
            <a:ext cx="2526259" cy="6880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Each house was numbered.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All tactical commanders operated off of a common map.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357232" y="6024853"/>
            <a:ext cx="106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PL Katherine</a:t>
            </a:r>
          </a:p>
        </p:txBody>
      </p:sp>
    </p:spTree>
    <p:extLst>
      <p:ext uri="{BB962C8B-B14F-4D97-AF65-F5344CB8AC3E}">
        <p14:creationId xmlns:p14="http://schemas.microsoft.com/office/powerpoint/2010/main" val="390492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uLnTx/>
                <a:uFillTx/>
                <a:latin typeface="+mn-lt"/>
                <a:ea typeface="+mn-ea"/>
                <a:cs typeface="+mn-cs"/>
              </a:rPr>
              <a:t>Phase I: Shaping Operations</a:t>
            </a:r>
          </a:p>
        </p:txBody>
      </p:sp>
      <p:pic>
        <p:nvPicPr>
          <p:cNvPr id="4" name="Picture 445" descr="npo0000d6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4114800" y="1363354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914400"/>
            <a:ext cx="3810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/>
              <a:t> </a:t>
            </a:r>
            <a:r>
              <a:rPr lang="en-US" sz="1600" b="1"/>
              <a:t>Feints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/>
              <a:t> Raids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/>
              <a:t> Cordon and searches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/>
              <a:t> Vehicle checkpoints (VCPs)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/>
              <a:t> Indirect fires and CAS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/>
              <a:t> Information OP and PSYOP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/>
              <a:t> Targeting of AIF leadership</a:t>
            </a:r>
          </a:p>
          <a:p>
            <a:pPr>
              <a:buFont typeface="Arial" pitchFamily="34" charset="0"/>
              <a:buChar char="•"/>
            </a:pPr>
            <a:r>
              <a:rPr lang="en-US" sz="1600" b="1"/>
              <a:t> Special operations forces targeting</a:t>
            </a:r>
          </a:p>
          <a:p>
            <a:r>
              <a:rPr lang="en-US" sz="1600" b="1"/>
              <a:t>  of high-value targets</a:t>
            </a:r>
          </a:p>
          <a:p>
            <a:endParaRPr lang="en-US" sz="800" b="1"/>
          </a:p>
          <a:p>
            <a:pPr>
              <a:lnSpc>
                <a:spcPct val="150000"/>
              </a:lnSpc>
            </a:pPr>
            <a:r>
              <a:rPr lang="en-US" b="1" u="sng"/>
              <a:t>DESIRED ENEMY END STATE</a:t>
            </a:r>
          </a:p>
          <a:p>
            <a:pPr>
              <a:buFont typeface="Arial" pitchFamily="34" charset="0"/>
              <a:buChar char="•"/>
            </a:pPr>
            <a:r>
              <a:rPr lang="en-US" sz="1600" b="1"/>
              <a:t> Confused as to MNF intentions</a:t>
            </a:r>
          </a:p>
          <a:p>
            <a:pPr>
              <a:buFont typeface="Arial" pitchFamily="34" charset="0"/>
              <a:buChar char="•"/>
            </a:pPr>
            <a:r>
              <a:rPr lang="en-US" sz="1600" b="1"/>
              <a:t> Wedge driven between populace </a:t>
            </a:r>
          </a:p>
          <a:p>
            <a:r>
              <a:rPr lang="en-US" sz="1600" b="1"/>
              <a:t>  and AIF</a:t>
            </a:r>
          </a:p>
          <a:p>
            <a:pPr>
              <a:buFont typeface="Arial" pitchFamily="34" charset="0"/>
              <a:buChar char="•"/>
            </a:pPr>
            <a:r>
              <a:rPr lang="en-US" sz="1600" b="1"/>
              <a:t> C</a:t>
            </a:r>
            <a:r>
              <a:rPr lang="en-US" sz="1600" b="1" baseline="30000"/>
              <a:t>2 </a:t>
            </a:r>
            <a:r>
              <a:rPr lang="en-US" sz="1600" b="1"/>
              <a:t>nodes exposed and destroyed</a:t>
            </a:r>
          </a:p>
          <a:p>
            <a:pPr>
              <a:buFont typeface="Arial" pitchFamily="34" charset="0"/>
              <a:buChar char="•"/>
            </a:pPr>
            <a:r>
              <a:rPr lang="en-US" sz="1600" b="1"/>
              <a:t> Defenses identified</a:t>
            </a:r>
          </a:p>
          <a:p>
            <a:pPr>
              <a:buFont typeface="Arial" pitchFamily="34" charset="0"/>
              <a:buChar char="•"/>
            </a:pPr>
            <a:r>
              <a:rPr lang="en-US" sz="1600" b="1"/>
              <a:t> Heightened state of paranoia and </a:t>
            </a:r>
          </a:p>
          <a:p>
            <a:r>
              <a:rPr lang="en-US" sz="1600" b="1"/>
              <a:t>  anxiety</a:t>
            </a:r>
          </a:p>
        </p:txBody>
      </p:sp>
      <p:sp>
        <p:nvSpPr>
          <p:cNvPr id="7" name="Oval 6"/>
          <p:cNvSpPr/>
          <p:nvPr/>
        </p:nvSpPr>
        <p:spPr>
          <a:xfrm>
            <a:off x="4210755" y="1444977"/>
            <a:ext cx="1524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62800" y="1447800"/>
            <a:ext cx="1524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48600" y="2743200"/>
            <a:ext cx="1524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5334000" y="2947450"/>
            <a:ext cx="152400" cy="123826"/>
            <a:chOff x="6192" y="2496"/>
            <a:chExt cx="101" cy="114"/>
          </a:xfrm>
        </p:grpSpPr>
        <p:sp>
          <p:nvSpPr>
            <p:cNvPr id="11" name="Rectangle 65"/>
            <p:cNvSpPr>
              <a:spLocks noChangeAspect="1" noChangeArrowheads="1"/>
            </p:cNvSpPr>
            <p:nvPr/>
          </p:nvSpPr>
          <p:spPr bwMode="auto">
            <a:xfrm>
              <a:off x="6192" y="2496"/>
              <a:ext cx="101" cy="1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66"/>
            <p:cNvSpPr>
              <a:spLocks noChangeAspect="1" noChangeArrowheads="1"/>
            </p:cNvSpPr>
            <p:nvPr/>
          </p:nvSpPr>
          <p:spPr bwMode="auto">
            <a:xfrm>
              <a:off x="6208" y="2496"/>
              <a:ext cx="53" cy="109"/>
            </a:xfrm>
            <a:prstGeom prst="moon">
              <a:avLst>
                <a:gd name="adj" fmla="val 50000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5191328" y="3362528"/>
            <a:ext cx="1524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26"/>
          <p:cNvGrpSpPr>
            <a:grpSpLocks/>
          </p:cNvGrpSpPr>
          <p:nvPr/>
        </p:nvGrpSpPr>
        <p:grpSpPr bwMode="auto">
          <a:xfrm rot="3174498">
            <a:off x="4952177" y="1858893"/>
            <a:ext cx="609303" cy="457200"/>
            <a:chOff x="1488" y="720"/>
            <a:chExt cx="480" cy="288"/>
          </a:xfrm>
          <a:solidFill>
            <a:schemeClr val="tx1"/>
          </a:solidFill>
        </p:grpSpPr>
        <p:sp>
          <p:nvSpPr>
            <p:cNvPr id="15" name="AutoShape 327"/>
            <p:cNvSpPr>
              <a:spLocks noChangeArrowheads="1"/>
            </p:cNvSpPr>
            <p:nvPr/>
          </p:nvSpPr>
          <p:spPr bwMode="auto">
            <a:xfrm rot="5400000" flipV="1">
              <a:off x="1605" y="651"/>
              <a:ext cx="199" cy="434"/>
            </a:xfrm>
            <a:prstGeom prst="downArrow">
              <a:avLst>
                <a:gd name="adj1" fmla="val 50000"/>
                <a:gd name="adj2" fmla="val 54523"/>
              </a:avLst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16" name="Group 328"/>
            <p:cNvGrpSpPr>
              <a:grpSpLocks/>
            </p:cNvGrpSpPr>
            <p:nvPr/>
          </p:nvGrpSpPr>
          <p:grpSpPr bwMode="auto">
            <a:xfrm>
              <a:off x="1824" y="720"/>
              <a:ext cx="144" cy="288"/>
              <a:chOff x="1824" y="720"/>
              <a:chExt cx="144" cy="288"/>
            </a:xfrm>
            <a:grpFill/>
          </p:grpSpPr>
          <p:sp>
            <p:nvSpPr>
              <p:cNvPr id="17" name="Line 329"/>
              <p:cNvSpPr>
                <a:spLocks noChangeShapeType="1"/>
              </p:cNvSpPr>
              <p:nvPr/>
            </p:nvSpPr>
            <p:spPr bwMode="auto">
              <a:xfrm>
                <a:off x="1824" y="720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330"/>
              <p:cNvSpPr>
                <a:spLocks noChangeShapeType="1"/>
              </p:cNvSpPr>
              <p:nvPr/>
            </p:nvSpPr>
            <p:spPr bwMode="auto">
              <a:xfrm flipV="1">
                <a:off x="1824" y="864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" name="Group 326"/>
          <p:cNvGrpSpPr>
            <a:grpSpLocks/>
          </p:cNvGrpSpPr>
          <p:nvPr/>
        </p:nvGrpSpPr>
        <p:grpSpPr bwMode="auto">
          <a:xfrm rot="8492128">
            <a:off x="7543685" y="1688905"/>
            <a:ext cx="609303" cy="457200"/>
            <a:chOff x="1488" y="720"/>
            <a:chExt cx="480" cy="288"/>
          </a:xfrm>
          <a:solidFill>
            <a:schemeClr val="tx1"/>
          </a:solidFill>
        </p:grpSpPr>
        <p:sp>
          <p:nvSpPr>
            <p:cNvPr id="20" name="AutoShape 327"/>
            <p:cNvSpPr>
              <a:spLocks noChangeArrowheads="1"/>
            </p:cNvSpPr>
            <p:nvPr/>
          </p:nvSpPr>
          <p:spPr bwMode="auto">
            <a:xfrm rot="5400000" flipV="1">
              <a:off x="1605" y="651"/>
              <a:ext cx="199" cy="434"/>
            </a:xfrm>
            <a:prstGeom prst="downArrow">
              <a:avLst>
                <a:gd name="adj1" fmla="val 50000"/>
                <a:gd name="adj2" fmla="val 54523"/>
              </a:avLst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21" name="Group 328"/>
            <p:cNvGrpSpPr>
              <a:grpSpLocks/>
            </p:cNvGrpSpPr>
            <p:nvPr/>
          </p:nvGrpSpPr>
          <p:grpSpPr bwMode="auto">
            <a:xfrm>
              <a:off x="1824" y="720"/>
              <a:ext cx="144" cy="288"/>
              <a:chOff x="1824" y="720"/>
              <a:chExt cx="144" cy="288"/>
            </a:xfrm>
            <a:grpFill/>
          </p:grpSpPr>
          <p:sp>
            <p:nvSpPr>
              <p:cNvPr id="22" name="Line 329"/>
              <p:cNvSpPr>
                <a:spLocks noChangeShapeType="1"/>
              </p:cNvSpPr>
              <p:nvPr/>
            </p:nvSpPr>
            <p:spPr bwMode="auto">
              <a:xfrm>
                <a:off x="1824" y="720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30"/>
              <p:cNvSpPr>
                <a:spLocks noChangeShapeType="1"/>
              </p:cNvSpPr>
              <p:nvPr/>
            </p:nvSpPr>
            <p:spPr bwMode="auto">
              <a:xfrm flipV="1">
                <a:off x="1824" y="864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495799" y="1346581"/>
            <a:ext cx="914401" cy="558419"/>
            <a:chOff x="2109747" y="3376180"/>
            <a:chExt cx="914401" cy="558419"/>
          </a:xfrm>
        </p:grpSpPr>
        <p:sp>
          <p:nvSpPr>
            <p:cNvPr id="26" name="Rectangle 432"/>
            <p:cNvSpPr>
              <a:spLocks noChangeArrowheads="1"/>
            </p:cNvSpPr>
            <p:nvPr/>
          </p:nvSpPr>
          <p:spPr bwMode="auto">
            <a:xfrm>
              <a:off x="2338347" y="3548502"/>
              <a:ext cx="457200" cy="29324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435"/>
            <p:cNvSpPr txBox="1">
              <a:spLocks noChangeArrowheads="1"/>
            </p:cNvSpPr>
            <p:nvPr/>
          </p:nvSpPr>
          <p:spPr bwMode="auto">
            <a:xfrm>
              <a:off x="2755860" y="3657600"/>
              <a:ext cx="268288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28" name="Text Box 436"/>
            <p:cNvSpPr txBox="1">
              <a:spLocks noChangeArrowheads="1"/>
            </p:cNvSpPr>
            <p:nvPr/>
          </p:nvSpPr>
          <p:spPr bwMode="auto">
            <a:xfrm>
              <a:off x="2109747" y="3657600"/>
              <a:ext cx="293688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29" name="Oval 433"/>
            <p:cNvSpPr>
              <a:spLocks noChangeArrowheads="1"/>
            </p:cNvSpPr>
            <p:nvPr/>
          </p:nvSpPr>
          <p:spPr bwMode="auto">
            <a:xfrm>
              <a:off x="2414547" y="3618926"/>
              <a:ext cx="304800" cy="14662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53030" y="3376180"/>
              <a:ext cx="2295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96200" y="1295400"/>
            <a:ext cx="955735" cy="551002"/>
            <a:chOff x="0" y="2308774"/>
            <a:chExt cx="955735" cy="551002"/>
          </a:xfrm>
        </p:grpSpPr>
        <p:sp>
          <p:nvSpPr>
            <p:cNvPr id="40" name="Text Box 388"/>
            <p:cNvSpPr txBox="1">
              <a:spLocks noChangeArrowheads="1"/>
            </p:cNvSpPr>
            <p:nvPr/>
          </p:nvSpPr>
          <p:spPr bwMode="auto">
            <a:xfrm>
              <a:off x="0" y="2582994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41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42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43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45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4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9" name="Group 326"/>
          <p:cNvGrpSpPr>
            <a:grpSpLocks/>
          </p:cNvGrpSpPr>
          <p:nvPr/>
        </p:nvGrpSpPr>
        <p:grpSpPr bwMode="auto">
          <a:xfrm rot="10800000">
            <a:off x="7467485" y="3276600"/>
            <a:ext cx="609303" cy="457200"/>
            <a:chOff x="1488" y="720"/>
            <a:chExt cx="480" cy="288"/>
          </a:xfrm>
          <a:solidFill>
            <a:schemeClr val="tx1"/>
          </a:solidFill>
        </p:grpSpPr>
        <p:sp>
          <p:nvSpPr>
            <p:cNvPr id="50" name="AutoShape 327"/>
            <p:cNvSpPr>
              <a:spLocks noChangeArrowheads="1"/>
            </p:cNvSpPr>
            <p:nvPr/>
          </p:nvSpPr>
          <p:spPr bwMode="auto">
            <a:xfrm rot="5400000" flipV="1">
              <a:off x="1605" y="651"/>
              <a:ext cx="199" cy="434"/>
            </a:xfrm>
            <a:prstGeom prst="downArrow">
              <a:avLst>
                <a:gd name="adj1" fmla="val 50000"/>
                <a:gd name="adj2" fmla="val 54523"/>
              </a:avLst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51" name="Group 328"/>
            <p:cNvGrpSpPr>
              <a:grpSpLocks/>
            </p:cNvGrpSpPr>
            <p:nvPr/>
          </p:nvGrpSpPr>
          <p:grpSpPr bwMode="auto">
            <a:xfrm>
              <a:off x="1824" y="720"/>
              <a:ext cx="144" cy="288"/>
              <a:chOff x="1824" y="720"/>
              <a:chExt cx="144" cy="288"/>
            </a:xfrm>
            <a:grpFill/>
          </p:grpSpPr>
          <p:sp>
            <p:nvSpPr>
              <p:cNvPr id="52" name="Line 329"/>
              <p:cNvSpPr>
                <a:spLocks noChangeShapeType="1"/>
              </p:cNvSpPr>
              <p:nvPr/>
            </p:nvSpPr>
            <p:spPr bwMode="auto">
              <a:xfrm>
                <a:off x="1824" y="720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30"/>
              <p:cNvSpPr>
                <a:spLocks noChangeShapeType="1"/>
              </p:cNvSpPr>
              <p:nvPr/>
            </p:nvSpPr>
            <p:spPr bwMode="auto">
              <a:xfrm flipV="1">
                <a:off x="1824" y="864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8001000" y="3202024"/>
            <a:ext cx="955735" cy="551002"/>
            <a:chOff x="1095375" y="1696898"/>
            <a:chExt cx="955735" cy="551002"/>
          </a:xfrm>
        </p:grpSpPr>
        <p:sp>
          <p:nvSpPr>
            <p:cNvPr id="55" name="Text Box 388"/>
            <p:cNvSpPr txBox="1">
              <a:spLocks noChangeArrowheads="1"/>
            </p:cNvSpPr>
            <p:nvPr/>
          </p:nvSpPr>
          <p:spPr bwMode="auto">
            <a:xfrm>
              <a:off x="1095375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56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57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58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60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61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4" name="Oval 63"/>
          <p:cNvSpPr/>
          <p:nvPr/>
        </p:nvSpPr>
        <p:spPr>
          <a:xfrm>
            <a:off x="6295416" y="4552544"/>
            <a:ext cx="1524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800928" y="4306112"/>
            <a:ext cx="1524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326"/>
          <p:cNvGrpSpPr>
            <a:grpSpLocks/>
          </p:cNvGrpSpPr>
          <p:nvPr/>
        </p:nvGrpSpPr>
        <p:grpSpPr bwMode="auto">
          <a:xfrm rot="17432925">
            <a:off x="4792496" y="3546452"/>
            <a:ext cx="609303" cy="457200"/>
            <a:chOff x="1488" y="720"/>
            <a:chExt cx="480" cy="288"/>
          </a:xfrm>
          <a:solidFill>
            <a:schemeClr val="tx1"/>
          </a:solidFill>
        </p:grpSpPr>
        <p:sp>
          <p:nvSpPr>
            <p:cNvPr id="67" name="AutoShape 327"/>
            <p:cNvSpPr>
              <a:spLocks noChangeArrowheads="1"/>
            </p:cNvSpPr>
            <p:nvPr/>
          </p:nvSpPr>
          <p:spPr bwMode="auto">
            <a:xfrm rot="5400000" flipV="1">
              <a:off x="1605" y="651"/>
              <a:ext cx="199" cy="434"/>
            </a:xfrm>
            <a:prstGeom prst="downArrow">
              <a:avLst>
                <a:gd name="adj1" fmla="val 50000"/>
                <a:gd name="adj2" fmla="val 54523"/>
              </a:avLst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68" name="Group 328"/>
            <p:cNvGrpSpPr>
              <a:grpSpLocks/>
            </p:cNvGrpSpPr>
            <p:nvPr/>
          </p:nvGrpSpPr>
          <p:grpSpPr bwMode="auto">
            <a:xfrm>
              <a:off x="1824" y="720"/>
              <a:ext cx="144" cy="288"/>
              <a:chOff x="1824" y="720"/>
              <a:chExt cx="144" cy="288"/>
            </a:xfrm>
            <a:grpFill/>
          </p:grpSpPr>
          <p:sp>
            <p:nvSpPr>
              <p:cNvPr id="69" name="Line 329"/>
              <p:cNvSpPr>
                <a:spLocks noChangeShapeType="1"/>
              </p:cNvSpPr>
              <p:nvPr/>
            </p:nvSpPr>
            <p:spPr bwMode="auto">
              <a:xfrm>
                <a:off x="1824" y="720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330"/>
              <p:cNvSpPr>
                <a:spLocks noChangeShapeType="1"/>
              </p:cNvSpPr>
              <p:nvPr/>
            </p:nvSpPr>
            <p:spPr bwMode="auto">
              <a:xfrm flipV="1">
                <a:off x="1824" y="864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4343400" y="4086104"/>
            <a:ext cx="1092673" cy="562096"/>
            <a:chOff x="5486400" y="1876304"/>
            <a:chExt cx="1092673" cy="562096"/>
          </a:xfrm>
        </p:grpSpPr>
        <p:sp>
          <p:nvSpPr>
            <p:cNvPr id="72" name="Text Box 500"/>
            <p:cNvSpPr txBox="1">
              <a:spLocks noChangeArrowheads="1"/>
            </p:cNvSpPr>
            <p:nvPr/>
          </p:nvSpPr>
          <p:spPr bwMode="auto">
            <a:xfrm>
              <a:off x="6142510" y="2163762"/>
              <a:ext cx="436563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503</a:t>
              </a:r>
            </a:p>
          </p:txBody>
        </p:sp>
        <p:sp>
          <p:nvSpPr>
            <p:cNvPr id="73" name="Text Box 505"/>
            <p:cNvSpPr txBox="1">
              <a:spLocks noChangeArrowheads="1"/>
            </p:cNvSpPr>
            <p:nvPr/>
          </p:nvSpPr>
          <p:spPr bwMode="auto">
            <a:xfrm>
              <a:off x="5486400" y="216376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1</a:t>
              </a:r>
            </a:p>
          </p:txBody>
        </p:sp>
        <p:sp>
          <p:nvSpPr>
            <p:cNvPr id="74" name="Rectangle 497"/>
            <p:cNvSpPr>
              <a:spLocks noChangeArrowheads="1"/>
            </p:cNvSpPr>
            <p:nvPr/>
          </p:nvSpPr>
          <p:spPr bwMode="auto">
            <a:xfrm>
              <a:off x="5715000" y="2045524"/>
              <a:ext cx="457200" cy="304800"/>
            </a:xfrm>
            <a:prstGeom prst="rect">
              <a:avLst/>
            </a:prstGeom>
            <a:solidFill>
              <a:srgbClr val="BBE0E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Freeform 501"/>
            <p:cNvSpPr>
              <a:spLocks/>
            </p:cNvSpPr>
            <p:nvPr/>
          </p:nvSpPr>
          <p:spPr bwMode="auto">
            <a:xfrm>
              <a:off x="5727700" y="2058224"/>
              <a:ext cx="444500" cy="266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0" y="168"/>
                </a:cxn>
              </a:cxnLst>
              <a:rect l="0" t="0" r="r" b="b"/>
              <a:pathLst>
                <a:path w="280" h="168">
                  <a:moveTo>
                    <a:pt x="0" y="0"/>
                  </a:moveTo>
                  <a:lnTo>
                    <a:pt x="280" y="16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502"/>
            <p:cNvSpPr>
              <a:spLocks/>
            </p:cNvSpPr>
            <p:nvPr/>
          </p:nvSpPr>
          <p:spPr bwMode="auto">
            <a:xfrm>
              <a:off x="5715000" y="2045524"/>
              <a:ext cx="458788" cy="279400"/>
            </a:xfrm>
            <a:custGeom>
              <a:avLst/>
              <a:gdLst/>
              <a:ahLst/>
              <a:cxnLst>
                <a:cxn ang="0">
                  <a:pos x="289" y="0"/>
                </a:cxn>
                <a:cxn ang="0">
                  <a:pos x="0" y="176"/>
                </a:cxn>
              </a:cxnLst>
              <a:rect l="0" t="0" r="r" b="b"/>
              <a:pathLst>
                <a:path w="289" h="176">
                  <a:moveTo>
                    <a:pt x="289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97138" y="1876304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I </a:t>
              </a:r>
              <a:r>
                <a:rPr lang="en-US" sz="1000" b="1" err="1"/>
                <a:t>I</a:t>
              </a:r>
              <a:endParaRPr lang="en-US" sz="1000" b="1"/>
            </a:p>
          </p:txBody>
        </p:sp>
        <p:grpSp>
          <p:nvGrpSpPr>
            <p:cNvPr id="78" name="Group 606"/>
            <p:cNvGrpSpPr>
              <a:grpSpLocks/>
            </p:cNvGrpSpPr>
            <p:nvPr/>
          </p:nvGrpSpPr>
          <p:grpSpPr bwMode="auto">
            <a:xfrm>
              <a:off x="5870450" y="2070195"/>
              <a:ext cx="139700" cy="76200"/>
              <a:chOff x="2888" y="2544"/>
              <a:chExt cx="88" cy="48"/>
            </a:xfrm>
          </p:grpSpPr>
          <p:sp>
            <p:nvSpPr>
              <p:cNvPr id="79" name="Line 607"/>
              <p:cNvSpPr>
                <a:spLocks noChangeShapeType="1"/>
              </p:cNvSpPr>
              <p:nvPr/>
            </p:nvSpPr>
            <p:spPr bwMode="auto">
              <a:xfrm>
                <a:off x="2888" y="2544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608"/>
              <p:cNvSpPr>
                <a:spLocks noChangeShapeType="1"/>
              </p:cNvSpPr>
              <p:nvPr/>
            </p:nvSpPr>
            <p:spPr bwMode="auto">
              <a:xfrm rot="-5400000">
                <a:off x="2928" y="2544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1" name="Oval 80"/>
          <p:cNvSpPr/>
          <p:nvPr/>
        </p:nvSpPr>
        <p:spPr>
          <a:xfrm>
            <a:off x="6172200" y="5174973"/>
            <a:ext cx="1524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326"/>
          <p:cNvGrpSpPr>
            <a:grpSpLocks/>
          </p:cNvGrpSpPr>
          <p:nvPr/>
        </p:nvGrpSpPr>
        <p:grpSpPr bwMode="auto">
          <a:xfrm>
            <a:off x="4370819" y="4953000"/>
            <a:ext cx="609303" cy="457200"/>
            <a:chOff x="1488" y="720"/>
            <a:chExt cx="480" cy="288"/>
          </a:xfrm>
          <a:solidFill>
            <a:schemeClr val="tx1"/>
          </a:solidFill>
        </p:grpSpPr>
        <p:sp>
          <p:nvSpPr>
            <p:cNvPr id="83" name="AutoShape 327"/>
            <p:cNvSpPr>
              <a:spLocks noChangeArrowheads="1"/>
            </p:cNvSpPr>
            <p:nvPr/>
          </p:nvSpPr>
          <p:spPr bwMode="auto">
            <a:xfrm rot="5400000" flipV="1">
              <a:off x="1605" y="651"/>
              <a:ext cx="199" cy="434"/>
            </a:xfrm>
            <a:prstGeom prst="downArrow">
              <a:avLst>
                <a:gd name="adj1" fmla="val 50000"/>
                <a:gd name="adj2" fmla="val 54523"/>
              </a:avLst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84" name="Group 328"/>
            <p:cNvGrpSpPr>
              <a:grpSpLocks/>
            </p:cNvGrpSpPr>
            <p:nvPr/>
          </p:nvGrpSpPr>
          <p:grpSpPr bwMode="auto">
            <a:xfrm>
              <a:off x="1824" y="720"/>
              <a:ext cx="144" cy="288"/>
              <a:chOff x="1824" y="720"/>
              <a:chExt cx="144" cy="288"/>
            </a:xfrm>
            <a:grpFill/>
          </p:grpSpPr>
          <p:sp>
            <p:nvSpPr>
              <p:cNvPr id="85" name="Line 329"/>
              <p:cNvSpPr>
                <a:spLocks noChangeShapeType="1"/>
              </p:cNvSpPr>
              <p:nvPr/>
            </p:nvSpPr>
            <p:spPr bwMode="auto">
              <a:xfrm>
                <a:off x="1824" y="720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330"/>
              <p:cNvSpPr>
                <a:spLocks noChangeShapeType="1"/>
              </p:cNvSpPr>
              <p:nvPr/>
            </p:nvSpPr>
            <p:spPr bwMode="auto">
              <a:xfrm flipV="1">
                <a:off x="1824" y="864"/>
                <a:ext cx="144" cy="1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4938825" y="499938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FEINT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477000" y="5022573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VEHICLE CHECKPOINT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962400" y="1219200"/>
            <a:ext cx="5006009" cy="434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8686800" y="6412468"/>
            <a:ext cx="37356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/>
              <a:t>11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Box 89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16</a:t>
            </a:r>
            <a:endParaRPr lang="en-US" sz="1400" b="1" dirty="0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860" y="886514"/>
            <a:ext cx="394052" cy="5874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II: Enhanced Shaping Operations</a:t>
            </a:r>
          </a:p>
        </p:txBody>
      </p:sp>
      <p:pic>
        <p:nvPicPr>
          <p:cNvPr id="36866" name="Picture 2" descr="C:\Users\kevin.kennedy3\Desktop\2-34 AR OIF VSR\Walk Book\Phase II Conce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860" y="886514"/>
            <a:ext cx="394052" cy="587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0600" y="6400800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17</a:t>
            </a:r>
            <a:endParaRPr lang="en-US" sz="1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3750" t="26563" r="5000" b="7031"/>
          <a:stretch>
            <a:fillRect/>
          </a:stretch>
        </p:blipFill>
        <p:spPr bwMode="auto">
          <a:xfrm rot="10800000">
            <a:off x="76200" y="914400"/>
            <a:ext cx="897367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IIIA: RCT-7 Assault</a:t>
            </a:r>
          </a:p>
        </p:txBody>
      </p:sp>
      <p:sp>
        <p:nvSpPr>
          <p:cNvPr id="11" name="Freeform 10"/>
          <p:cNvSpPr/>
          <p:nvPr/>
        </p:nvSpPr>
        <p:spPr>
          <a:xfrm>
            <a:off x="741872" y="2579298"/>
            <a:ext cx="5607170" cy="1245080"/>
          </a:xfrm>
          <a:custGeom>
            <a:avLst/>
            <a:gdLst>
              <a:gd name="connsiteX0" fmla="*/ 0 w 5607170"/>
              <a:gd name="connsiteY0" fmla="*/ 1207698 h 1242204"/>
              <a:gd name="connsiteX1" fmla="*/ 845388 w 5607170"/>
              <a:gd name="connsiteY1" fmla="*/ 1242204 h 1242204"/>
              <a:gd name="connsiteX2" fmla="*/ 1035170 w 5607170"/>
              <a:gd name="connsiteY2" fmla="*/ 1224951 h 1242204"/>
              <a:gd name="connsiteX3" fmla="*/ 1302588 w 5607170"/>
              <a:gd name="connsiteY3" fmla="*/ 1190445 h 1242204"/>
              <a:gd name="connsiteX4" fmla="*/ 2967486 w 5607170"/>
              <a:gd name="connsiteY4" fmla="*/ 983411 h 1242204"/>
              <a:gd name="connsiteX5" fmla="*/ 3269411 w 5607170"/>
              <a:gd name="connsiteY5" fmla="*/ 948906 h 1242204"/>
              <a:gd name="connsiteX6" fmla="*/ 3467819 w 5607170"/>
              <a:gd name="connsiteY6" fmla="*/ 931653 h 1242204"/>
              <a:gd name="connsiteX7" fmla="*/ 3743864 w 5607170"/>
              <a:gd name="connsiteY7" fmla="*/ 836762 h 1242204"/>
              <a:gd name="connsiteX8" fmla="*/ 4080294 w 5607170"/>
              <a:gd name="connsiteY8" fmla="*/ 681487 h 1242204"/>
              <a:gd name="connsiteX9" fmla="*/ 4364966 w 5607170"/>
              <a:gd name="connsiteY9" fmla="*/ 508959 h 1242204"/>
              <a:gd name="connsiteX10" fmla="*/ 4477109 w 5607170"/>
              <a:gd name="connsiteY10" fmla="*/ 439947 h 1242204"/>
              <a:gd name="connsiteX11" fmla="*/ 4701396 w 5607170"/>
              <a:gd name="connsiteY11" fmla="*/ 293298 h 1242204"/>
              <a:gd name="connsiteX12" fmla="*/ 4951562 w 5607170"/>
              <a:gd name="connsiteY12" fmla="*/ 163902 h 1242204"/>
              <a:gd name="connsiteX13" fmla="*/ 5201728 w 5607170"/>
              <a:gd name="connsiteY13" fmla="*/ 86264 h 1242204"/>
              <a:gd name="connsiteX14" fmla="*/ 5607170 w 5607170"/>
              <a:gd name="connsiteY14" fmla="*/ 0 h 1242204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07170" h="1245080">
                <a:moveTo>
                  <a:pt x="0" y="1207698"/>
                </a:moveTo>
                <a:lnTo>
                  <a:pt x="845388" y="1242204"/>
                </a:lnTo>
                <a:cubicBezTo>
                  <a:pt x="1017916" y="1245080"/>
                  <a:pt x="958970" y="1233578"/>
                  <a:pt x="1035170" y="1224951"/>
                </a:cubicBezTo>
                <a:lnTo>
                  <a:pt x="1302588" y="1190445"/>
                </a:lnTo>
                <a:lnTo>
                  <a:pt x="2967486" y="983411"/>
                </a:lnTo>
                <a:lnTo>
                  <a:pt x="3269411" y="948906"/>
                </a:lnTo>
                <a:cubicBezTo>
                  <a:pt x="3352800" y="940280"/>
                  <a:pt x="3388744" y="950344"/>
                  <a:pt x="3467819" y="931653"/>
                </a:cubicBezTo>
                <a:cubicBezTo>
                  <a:pt x="3546894" y="912962"/>
                  <a:pt x="3641785" y="878456"/>
                  <a:pt x="3743864" y="836762"/>
                </a:cubicBezTo>
                <a:lnTo>
                  <a:pt x="4080294" y="681487"/>
                </a:lnTo>
                <a:lnTo>
                  <a:pt x="4364966" y="508959"/>
                </a:lnTo>
                <a:lnTo>
                  <a:pt x="4477109" y="439947"/>
                </a:lnTo>
                <a:lnTo>
                  <a:pt x="4701396" y="293298"/>
                </a:lnTo>
                <a:lnTo>
                  <a:pt x="4951562" y="163902"/>
                </a:lnTo>
                <a:lnTo>
                  <a:pt x="5201728" y="86264"/>
                </a:lnTo>
                <a:lnTo>
                  <a:pt x="5607170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21264336">
            <a:off x="2514600" y="3236175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FRAN</a:t>
            </a:r>
          </a:p>
        </p:txBody>
      </p:sp>
      <p:grpSp>
        <p:nvGrpSpPr>
          <p:cNvPr id="4" name="Group 560"/>
          <p:cNvGrpSpPr>
            <a:grpSpLocks noChangeAspect="1"/>
          </p:cNvGrpSpPr>
          <p:nvPr/>
        </p:nvGrpSpPr>
        <p:grpSpPr bwMode="auto">
          <a:xfrm rot="15805309">
            <a:off x="1307014" y="5486519"/>
            <a:ext cx="503237" cy="165100"/>
            <a:chOff x="3120" y="3923"/>
            <a:chExt cx="415" cy="136"/>
          </a:xfrm>
        </p:grpSpPr>
        <p:grpSp>
          <p:nvGrpSpPr>
            <p:cNvPr id="5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19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16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560"/>
          <p:cNvGrpSpPr>
            <a:grpSpLocks noChangeAspect="1"/>
          </p:cNvGrpSpPr>
          <p:nvPr/>
        </p:nvGrpSpPr>
        <p:grpSpPr bwMode="auto">
          <a:xfrm rot="16592859">
            <a:off x="2526085" y="5663241"/>
            <a:ext cx="503237" cy="165100"/>
            <a:chOff x="3120" y="3923"/>
            <a:chExt cx="415" cy="136"/>
          </a:xfrm>
        </p:grpSpPr>
        <p:grpSp>
          <p:nvGrpSpPr>
            <p:cNvPr id="10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28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25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560"/>
          <p:cNvGrpSpPr>
            <a:grpSpLocks noChangeAspect="1"/>
          </p:cNvGrpSpPr>
          <p:nvPr/>
        </p:nvGrpSpPr>
        <p:grpSpPr bwMode="auto">
          <a:xfrm rot="15618098">
            <a:off x="6272939" y="5360978"/>
            <a:ext cx="503237" cy="165100"/>
            <a:chOff x="3120" y="3923"/>
            <a:chExt cx="415" cy="136"/>
          </a:xfrm>
        </p:grpSpPr>
        <p:grpSp>
          <p:nvGrpSpPr>
            <p:cNvPr id="15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37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34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Rectangle 14"/>
          <p:cNvSpPr>
            <a:spLocks noChangeArrowheads="1"/>
          </p:cNvSpPr>
          <p:nvPr/>
        </p:nvSpPr>
        <p:spPr bwMode="auto">
          <a:xfrm rot="5104199">
            <a:off x="4972497" y="4183009"/>
            <a:ext cx="990600" cy="228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HENRY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526178" y="417080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III</a:t>
            </a:r>
          </a:p>
        </p:txBody>
      </p:sp>
      <p:cxnSp>
        <p:nvCxnSpPr>
          <p:cNvPr id="46" name="Straight Connector 45"/>
          <p:cNvCxnSpPr/>
          <p:nvPr/>
        </p:nvCxnSpPr>
        <p:spPr>
          <a:xfrm rot="16200000" flipV="1">
            <a:off x="4505653" y="4952673"/>
            <a:ext cx="695325" cy="67330"/>
          </a:xfrm>
          <a:prstGeom prst="line">
            <a:avLst/>
          </a:pr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</p:cxnSp>
      <p:sp>
        <p:nvSpPr>
          <p:cNvPr id="55" name="Freeform 54"/>
          <p:cNvSpPr/>
          <p:nvPr/>
        </p:nvSpPr>
        <p:spPr>
          <a:xfrm>
            <a:off x="4731617" y="3124200"/>
            <a:ext cx="507133" cy="1123950"/>
          </a:xfrm>
          <a:custGeom>
            <a:avLst/>
            <a:gdLst>
              <a:gd name="connsiteX0" fmla="*/ 30883 w 507133"/>
              <a:gd name="connsiteY0" fmla="*/ 1123950 h 1123950"/>
              <a:gd name="connsiteX1" fmla="*/ 30883 w 507133"/>
              <a:gd name="connsiteY1" fmla="*/ 1123950 h 1123950"/>
              <a:gd name="connsiteX2" fmla="*/ 2308 w 507133"/>
              <a:gd name="connsiteY2" fmla="*/ 952500 h 1123950"/>
              <a:gd name="connsiteX3" fmla="*/ 2308 w 507133"/>
              <a:gd name="connsiteY3" fmla="*/ 723900 h 1123950"/>
              <a:gd name="connsiteX4" fmla="*/ 507133 w 507133"/>
              <a:gd name="connsiteY4" fmla="*/ 723900 h 1123950"/>
              <a:gd name="connsiteX5" fmla="*/ 507133 w 507133"/>
              <a:gd name="connsiteY5" fmla="*/ 523875 h 1123950"/>
              <a:gd name="connsiteX6" fmla="*/ 478558 w 507133"/>
              <a:gd name="connsiteY6" fmla="*/ 257175 h 1123950"/>
              <a:gd name="connsiteX7" fmla="*/ 345208 w 507133"/>
              <a:gd name="connsiteY7" fmla="*/ 0 h 1123950"/>
              <a:gd name="connsiteX8" fmla="*/ 345208 w 507133"/>
              <a:gd name="connsiteY8" fmla="*/ 0 h 1123950"/>
              <a:gd name="connsiteX9" fmla="*/ 345208 w 507133"/>
              <a:gd name="connsiteY9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33" h="1123950">
                <a:moveTo>
                  <a:pt x="30883" y="1123950"/>
                </a:moveTo>
                <a:lnTo>
                  <a:pt x="30883" y="1123950"/>
                </a:lnTo>
                <a:cubicBezTo>
                  <a:pt x="16534" y="1059380"/>
                  <a:pt x="4322" y="1018974"/>
                  <a:pt x="2308" y="952500"/>
                </a:cubicBezTo>
                <a:cubicBezTo>
                  <a:pt x="0" y="876335"/>
                  <a:pt x="2308" y="800100"/>
                  <a:pt x="2308" y="723900"/>
                </a:cubicBezTo>
                <a:lnTo>
                  <a:pt x="507133" y="723900"/>
                </a:lnTo>
                <a:lnTo>
                  <a:pt x="507133" y="523875"/>
                </a:lnTo>
                <a:lnTo>
                  <a:pt x="478558" y="257175"/>
                </a:lnTo>
                <a:lnTo>
                  <a:pt x="345208" y="0"/>
                </a:lnTo>
                <a:lnTo>
                  <a:pt x="345208" y="0"/>
                </a:lnTo>
                <a:lnTo>
                  <a:pt x="345208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 rot="5400000">
            <a:off x="4703470" y="431088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1 RCT</a:t>
            </a:r>
          </a:p>
        </p:txBody>
      </p:sp>
      <p:sp>
        <p:nvSpPr>
          <p:cNvPr id="113" name="TextBox 112"/>
          <p:cNvSpPr txBox="1"/>
          <p:nvPr/>
        </p:nvSpPr>
        <p:spPr>
          <a:xfrm rot="5400000">
            <a:off x="4179962" y="428258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7 RCT</a:t>
            </a:r>
          </a:p>
        </p:txBody>
      </p:sp>
      <p:grpSp>
        <p:nvGrpSpPr>
          <p:cNvPr id="23" name="Group 289"/>
          <p:cNvGrpSpPr>
            <a:grpSpLocks/>
          </p:cNvGrpSpPr>
          <p:nvPr/>
        </p:nvGrpSpPr>
        <p:grpSpPr bwMode="auto">
          <a:xfrm rot="19830177">
            <a:off x="304800" y="4191000"/>
            <a:ext cx="228600" cy="228600"/>
            <a:chOff x="3312" y="3648"/>
            <a:chExt cx="144" cy="144"/>
          </a:xfrm>
        </p:grpSpPr>
        <p:sp>
          <p:nvSpPr>
            <p:cNvPr id="160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89"/>
          <p:cNvGrpSpPr>
            <a:grpSpLocks/>
          </p:cNvGrpSpPr>
          <p:nvPr/>
        </p:nvGrpSpPr>
        <p:grpSpPr bwMode="auto">
          <a:xfrm rot="785806">
            <a:off x="708725" y="2385126"/>
            <a:ext cx="228600" cy="228600"/>
            <a:chOff x="3312" y="3648"/>
            <a:chExt cx="144" cy="144"/>
          </a:xfrm>
        </p:grpSpPr>
        <p:sp>
          <p:nvSpPr>
            <p:cNvPr id="166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289"/>
          <p:cNvGrpSpPr>
            <a:grpSpLocks/>
          </p:cNvGrpSpPr>
          <p:nvPr/>
        </p:nvGrpSpPr>
        <p:grpSpPr bwMode="auto">
          <a:xfrm rot="785806">
            <a:off x="175327" y="3299527"/>
            <a:ext cx="228600" cy="228600"/>
            <a:chOff x="3312" y="3648"/>
            <a:chExt cx="144" cy="144"/>
          </a:xfrm>
        </p:grpSpPr>
        <p:sp>
          <p:nvSpPr>
            <p:cNvPr id="169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289"/>
          <p:cNvGrpSpPr>
            <a:grpSpLocks/>
          </p:cNvGrpSpPr>
          <p:nvPr/>
        </p:nvGrpSpPr>
        <p:grpSpPr bwMode="auto">
          <a:xfrm rot="785806">
            <a:off x="708726" y="2004126"/>
            <a:ext cx="228600" cy="228600"/>
            <a:chOff x="3312" y="3648"/>
            <a:chExt cx="144" cy="144"/>
          </a:xfrm>
        </p:grpSpPr>
        <p:sp>
          <p:nvSpPr>
            <p:cNvPr id="172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289"/>
          <p:cNvGrpSpPr>
            <a:grpSpLocks/>
          </p:cNvGrpSpPr>
          <p:nvPr/>
        </p:nvGrpSpPr>
        <p:grpSpPr bwMode="auto">
          <a:xfrm rot="785806">
            <a:off x="1927927" y="1546927"/>
            <a:ext cx="228600" cy="228600"/>
            <a:chOff x="3312" y="3648"/>
            <a:chExt cx="144" cy="144"/>
          </a:xfrm>
        </p:grpSpPr>
        <p:sp>
          <p:nvSpPr>
            <p:cNvPr id="175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89"/>
          <p:cNvGrpSpPr>
            <a:grpSpLocks/>
          </p:cNvGrpSpPr>
          <p:nvPr/>
        </p:nvGrpSpPr>
        <p:grpSpPr bwMode="auto">
          <a:xfrm rot="785806">
            <a:off x="2232728" y="937326"/>
            <a:ext cx="228600" cy="228600"/>
            <a:chOff x="3312" y="3648"/>
            <a:chExt cx="144" cy="144"/>
          </a:xfrm>
        </p:grpSpPr>
        <p:sp>
          <p:nvSpPr>
            <p:cNvPr id="178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209"/>
          <p:cNvGrpSpPr/>
          <p:nvPr/>
        </p:nvGrpSpPr>
        <p:grpSpPr>
          <a:xfrm>
            <a:off x="3733800" y="4114800"/>
            <a:ext cx="153987" cy="314325"/>
            <a:chOff x="3733800" y="4114800"/>
            <a:chExt cx="153987" cy="314325"/>
          </a:xfrm>
        </p:grpSpPr>
        <p:sp>
          <p:nvSpPr>
            <p:cNvPr id="200" name="Rectangle 64"/>
            <p:cNvSpPr>
              <a:spLocks noChangeArrowheads="1"/>
            </p:cNvSpPr>
            <p:nvPr/>
          </p:nvSpPr>
          <p:spPr bwMode="auto">
            <a:xfrm>
              <a:off x="3733800" y="4114800"/>
              <a:ext cx="153987" cy="314325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65"/>
            <p:cNvSpPr>
              <a:spLocks noChangeArrowheads="1"/>
            </p:cNvSpPr>
            <p:nvPr/>
          </p:nvSpPr>
          <p:spPr bwMode="auto">
            <a:xfrm>
              <a:off x="3759465" y="4290138"/>
              <a:ext cx="102658" cy="1026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Line 66"/>
            <p:cNvSpPr>
              <a:spLocks noChangeShapeType="1"/>
            </p:cNvSpPr>
            <p:nvPr/>
          </p:nvSpPr>
          <p:spPr bwMode="auto">
            <a:xfrm>
              <a:off x="3810794" y="4200331"/>
              <a:ext cx="0" cy="10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AutoShape 67"/>
            <p:cNvSpPr>
              <a:spLocks noChangeArrowheads="1"/>
            </p:cNvSpPr>
            <p:nvPr/>
          </p:nvSpPr>
          <p:spPr bwMode="auto">
            <a:xfrm rot="16200000">
              <a:off x="3785134" y="4123342"/>
              <a:ext cx="51318" cy="102658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Line 68"/>
            <p:cNvSpPr>
              <a:spLocks noChangeShapeType="1"/>
            </p:cNvSpPr>
            <p:nvPr/>
          </p:nvSpPr>
          <p:spPr bwMode="auto">
            <a:xfrm>
              <a:off x="3759465" y="4251649"/>
              <a:ext cx="1026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207"/>
          <p:cNvGrpSpPr/>
          <p:nvPr/>
        </p:nvGrpSpPr>
        <p:grpSpPr>
          <a:xfrm>
            <a:off x="6858000" y="3124200"/>
            <a:ext cx="228600" cy="228600"/>
            <a:chOff x="6858000" y="3124200"/>
            <a:chExt cx="228600" cy="228600"/>
          </a:xfrm>
        </p:grpSpPr>
        <p:sp>
          <p:nvSpPr>
            <p:cNvPr id="206" name="Rectangle 10"/>
            <p:cNvSpPr>
              <a:spLocks noChangeArrowheads="1"/>
            </p:cNvSpPr>
            <p:nvPr/>
          </p:nvSpPr>
          <p:spPr bwMode="auto">
            <a:xfrm>
              <a:off x="6858000" y="3124200"/>
              <a:ext cx="228600" cy="22860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AutoShape 11"/>
            <p:cNvSpPr>
              <a:spLocks noChangeArrowheads="1"/>
            </p:cNvSpPr>
            <p:nvPr/>
          </p:nvSpPr>
          <p:spPr bwMode="auto">
            <a:xfrm>
              <a:off x="6934200" y="3181350"/>
              <a:ext cx="63500" cy="128588"/>
            </a:xfrm>
            <a:prstGeom prst="moon">
              <a:avLst>
                <a:gd name="adj" fmla="val 50000"/>
              </a:avLst>
            </a:prstGeom>
            <a:solidFill>
              <a:srgbClr val="FF0000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" name="Group 251"/>
          <p:cNvGrpSpPr/>
          <p:nvPr/>
        </p:nvGrpSpPr>
        <p:grpSpPr>
          <a:xfrm>
            <a:off x="914400" y="1447800"/>
            <a:ext cx="1031626" cy="582747"/>
            <a:chOff x="6969374" y="4751253"/>
            <a:chExt cx="1031626" cy="582747"/>
          </a:xfrm>
        </p:grpSpPr>
        <p:sp>
          <p:nvSpPr>
            <p:cNvPr id="253" name="AutoShape 639"/>
            <p:cNvSpPr>
              <a:spLocks noChangeArrowheads="1"/>
            </p:cNvSpPr>
            <p:nvPr/>
          </p:nvSpPr>
          <p:spPr bwMode="auto">
            <a:xfrm flipH="1">
              <a:off x="7207565" y="4948411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" name="Group 469"/>
            <p:cNvGrpSpPr/>
            <p:nvPr/>
          </p:nvGrpSpPr>
          <p:grpSpPr>
            <a:xfrm>
              <a:off x="6969374" y="4751253"/>
              <a:ext cx="1031626" cy="582747"/>
              <a:chOff x="6969374" y="4751253"/>
              <a:chExt cx="1031626" cy="582747"/>
            </a:xfrm>
          </p:grpSpPr>
          <p:sp>
            <p:nvSpPr>
              <p:cNvPr id="255" name="Text Box 485"/>
              <p:cNvSpPr txBox="1">
                <a:spLocks noChangeArrowheads="1"/>
              </p:cNvSpPr>
              <p:nvPr/>
            </p:nvSpPr>
            <p:spPr bwMode="auto">
              <a:xfrm>
                <a:off x="7629217" y="5034445"/>
                <a:ext cx="268288" cy="27463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1</a:t>
                </a:r>
              </a:p>
            </p:txBody>
          </p:sp>
          <p:grpSp>
            <p:nvGrpSpPr>
              <p:cNvPr id="50" name="Group 463"/>
              <p:cNvGrpSpPr/>
              <p:nvPr/>
            </p:nvGrpSpPr>
            <p:grpSpPr>
              <a:xfrm>
                <a:off x="6969374" y="4751253"/>
                <a:ext cx="1031626" cy="582747"/>
                <a:chOff x="6969374" y="4751253"/>
                <a:chExt cx="1031626" cy="582747"/>
              </a:xfrm>
            </p:grpSpPr>
            <p:sp>
              <p:nvSpPr>
                <p:cNvPr id="257" name="Text Box 486"/>
                <p:cNvSpPr txBox="1">
                  <a:spLocks noChangeArrowheads="1"/>
                </p:cNvSpPr>
                <p:nvPr/>
              </p:nvSpPr>
              <p:spPr bwMode="auto">
                <a:xfrm>
                  <a:off x="6969374" y="5057001"/>
                  <a:ext cx="269626" cy="276999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/>
                    <a:t>2</a:t>
                  </a:r>
                </a:p>
              </p:txBody>
            </p:sp>
            <p:grpSp>
              <p:nvGrpSpPr>
                <p:cNvPr id="51" name="Group 806"/>
                <p:cNvGrpSpPr/>
                <p:nvPr/>
              </p:nvGrpSpPr>
              <p:grpSpPr>
                <a:xfrm>
                  <a:off x="7211704" y="4751253"/>
                  <a:ext cx="789296" cy="507052"/>
                  <a:chOff x="7633730" y="3657600"/>
                  <a:chExt cx="789296" cy="507052"/>
                </a:xfrm>
              </p:grpSpPr>
              <p:sp>
                <p:nvSpPr>
                  <p:cNvPr id="260" name="Text Box 4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51538" y="3671888"/>
                    <a:ext cx="471488" cy="2143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261" name="Text Box 4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37226" y="3657600"/>
                    <a:ext cx="279400" cy="274638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200" b="1">
                        <a:latin typeface="Albertus Extra Bold" pitchFamily="34" charset="0"/>
                      </a:rPr>
                      <a:t>x</a:t>
                    </a:r>
                  </a:p>
                </p:txBody>
              </p:sp>
              <p:sp>
                <p:nvSpPr>
                  <p:cNvPr id="262" name="Freeform 635"/>
                  <p:cNvSpPr>
                    <a:spLocks/>
                  </p:cNvSpPr>
                  <p:nvPr/>
                </p:nvSpPr>
                <p:spPr bwMode="auto">
                  <a:xfrm>
                    <a:off x="7767080" y="3752726"/>
                    <a:ext cx="203200" cy="101600"/>
                  </a:xfrm>
                  <a:custGeom>
                    <a:avLst/>
                    <a:gdLst/>
                    <a:ahLst/>
                    <a:cxnLst>
                      <a:cxn ang="0">
                        <a:pos x="0" y="56"/>
                      </a:cxn>
                      <a:cxn ang="0">
                        <a:pos x="0" y="0"/>
                      </a:cxn>
                      <a:cxn ang="0">
                        <a:pos x="128" y="0"/>
                      </a:cxn>
                      <a:cxn ang="0">
                        <a:pos x="128" y="64"/>
                      </a:cxn>
                    </a:cxnLst>
                    <a:rect l="0" t="0" r="r" b="b"/>
                    <a:pathLst>
                      <a:path w="128" h="64">
                        <a:moveTo>
                          <a:pt x="0" y="56"/>
                        </a:moveTo>
                        <a:lnTo>
                          <a:pt x="0" y="0"/>
                        </a:lnTo>
                        <a:lnTo>
                          <a:pt x="128" y="0"/>
                        </a:lnTo>
                        <a:lnTo>
                          <a:pt x="128" y="64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3" name="AutoShape 639"/>
                  <p:cNvSpPr>
                    <a:spLocks noChangeArrowheads="1"/>
                  </p:cNvSpPr>
                  <p:nvPr/>
                </p:nvSpPr>
                <p:spPr bwMode="auto">
                  <a:xfrm rot="10800000" flipH="1">
                    <a:off x="7646842" y="3859852"/>
                    <a:ext cx="457200" cy="304800"/>
                  </a:xfrm>
                  <a:prstGeom prst="rtTriangle">
                    <a:avLst/>
                  </a:prstGeom>
                  <a:solidFill>
                    <a:srgbClr val="CC0000"/>
                  </a:solidFill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7722630" y="3930526"/>
                    <a:ext cx="279400" cy="1524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5" name="Rectangle 638"/>
                  <p:cNvSpPr>
                    <a:spLocks noChangeArrowheads="1"/>
                  </p:cNvSpPr>
                  <p:nvPr/>
                </p:nvSpPr>
                <p:spPr bwMode="auto">
                  <a:xfrm>
                    <a:off x="7633730" y="3854326"/>
                    <a:ext cx="457200" cy="3048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259" name="Straight Connector 258"/>
                <p:cNvCxnSpPr/>
                <p:nvPr/>
              </p:nvCxnSpPr>
              <p:spPr>
                <a:xfrm flipV="1">
                  <a:off x="7231432" y="4959954"/>
                  <a:ext cx="428936" cy="2826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Group 807"/>
          <p:cNvGrpSpPr/>
          <p:nvPr/>
        </p:nvGrpSpPr>
        <p:grpSpPr>
          <a:xfrm>
            <a:off x="304800" y="1143000"/>
            <a:ext cx="863600" cy="569828"/>
            <a:chOff x="4214807" y="5535613"/>
            <a:chExt cx="863600" cy="569828"/>
          </a:xfrm>
        </p:grpSpPr>
        <p:grpSp>
          <p:nvGrpSpPr>
            <p:cNvPr id="53" name="Group 88"/>
            <p:cNvGrpSpPr>
              <a:grpSpLocks/>
            </p:cNvGrpSpPr>
            <p:nvPr/>
          </p:nvGrpSpPr>
          <p:grpSpPr bwMode="auto">
            <a:xfrm>
              <a:off x="4397370" y="5535613"/>
              <a:ext cx="487363" cy="355600"/>
              <a:chOff x="2193" y="1776"/>
              <a:chExt cx="390" cy="317"/>
            </a:xfrm>
          </p:grpSpPr>
          <p:sp>
            <p:nvSpPr>
              <p:cNvPr id="271" name="Freeform 89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2" name="Freeform 90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3" name="Freeform 91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4" name="Freeform 92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5" name="AutoShape 93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AutoShape 94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AutoShape 95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Line 96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97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98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Line 99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100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101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8" name="Text Box 102"/>
            <p:cNvSpPr txBox="1">
              <a:spLocks noChangeArrowheads="1"/>
            </p:cNvSpPr>
            <p:nvPr/>
          </p:nvSpPr>
          <p:spPr bwMode="auto">
            <a:xfrm>
              <a:off x="42148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6</a:t>
              </a:r>
            </a:p>
          </p:txBody>
        </p:sp>
        <p:sp>
          <p:nvSpPr>
            <p:cNvPr id="269" name="Text Box 103"/>
            <p:cNvSpPr txBox="1">
              <a:spLocks noChangeArrowheads="1"/>
            </p:cNvSpPr>
            <p:nvPr/>
          </p:nvSpPr>
          <p:spPr bwMode="auto">
            <a:xfrm>
              <a:off x="48244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3</a:t>
              </a:r>
            </a:p>
          </p:txBody>
        </p:sp>
        <p:sp>
          <p:nvSpPr>
            <p:cNvPr id="270" name="Text Box 104"/>
            <p:cNvSpPr txBox="1">
              <a:spLocks noChangeArrowheads="1"/>
            </p:cNvSpPr>
            <p:nvPr/>
          </p:nvSpPr>
          <p:spPr bwMode="auto">
            <a:xfrm>
              <a:off x="4479920" y="5851525"/>
              <a:ext cx="401072" cy="25391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IAF</a:t>
              </a:r>
            </a:p>
          </p:txBody>
        </p:sp>
      </p:grpSp>
      <p:grpSp>
        <p:nvGrpSpPr>
          <p:cNvPr id="54" name="Group 637"/>
          <p:cNvGrpSpPr/>
          <p:nvPr/>
        </p:nvGrpSpPr>
        <p:grpSpPr>
          <a:xfrm>
            <a:off x="3078144" y="6078398"/>
            <a:ext cx="955735" cy="551002"/>
            <a:chOff x="2092265" y="1884132"/>
            <a:chExt cx="955735" cy="551002"/>
          </a:xfrm>
        </p:grpSpPr>
        <p:sp>
          <p:nvSpPr>
            <p:cNvPr id="285" name="Text Box 388"/>
            <p:cNvSpPr txBox="1">
              <a:spLocks noChangeArrowheads="1"/>
            </p:cNvSpPr>
            <p:nvPr/>
          </p:nvSpPr>
          <p:spPr bwMode="auto">
            <a:xfrm>
              <a:off x="2092265" y="215835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286" name="Text Box 389"/>
            <p:cNvSpPr txBox="1">
              <a:spLocks noChangeArrowheads="1"/>
            </p:cNvSpPr>
            <p:nvPr/>
          </p:nvSpPr>
          <p:spPr bwMode="auto">
            <a:xfrm>
              <a:off x="2737133" y="2160496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8</a:t>
              </a:r>
            </a:p>
          </p:txBody>
        </p:sp>
        <p:grpSp>
          <p:nvGrpSpPr>
            <p:cNvPr id="56" name="Group 1039"/>
            <p:cNvGrpSpPr/>
            <p:nvPr/>
          </p:nvGrpSpPr>
          <p:grpSpPr>
            <a:xfrm>
              <a:off x="2328802" y="1884132"/>
              <a:ext cx="719198" cy="478068"/>
              <a:chOff x="3505200" y="1884132"/>
              <a:chExt cx="719198" cy="478068"/>
            </a:xfrm>
          </p:grpSpPr>
          <p:sp>
            <p:nvSpPr>
              <p:cNvPr id="288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289" name="TextBox 288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5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291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2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8" name="Group 665"/>
          <p:cNvGrpSpPr/>
          <p:nvPr/>
        </p:nvGrpSpPr>
        <p:grpSpPr>
          <a:xfrm>
            <a:off x="2209800" y="6096000"/>
            <a:ext cx="926200" cy="508956"/>
            <a:chOff x="2093913" y="2379452"/>
            <a:chExt cx="926200" cy="508956"/>
          </a:xfrm>
        </p:grpSpPr>
        <p:sp>
          <p:nvSpPr>
            <p:cNvPr id="295" name="Text Box 390"/>
            <p:cNvSpPr txBox="1">
              <a:spLocks noChangeArrowheads="1"/>
            </p:cNvSpPr>
            <p:nvPr/>
          </p:nvSpPr>
          <p:spPr bwMode="auto">
            <a:xfrm>
              <a:off x="2093913" y="2613771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59" name="Group 1040"/>
            <p:cNvGrpSpPr/>
            <p:nvPr/>
          </p:nvGrpSpPr>
          <p:grpSpPr>
            <a:xfrm>
              <a:off x="2329130" y="2379452"/>
              <a:ext cx="457200" cy="425450"/>
              <a:chOff x="8153400" y="1905000"/>
              <a:chExt cx="457200" cy="425450"/>
            </a:xfrm>
          </p:grpSpPr>
          <p:sp>
            <p:nvSpPr>
              <p:cNvPr id="298" name="TextBox 297"/>
              <p:cNvSpPr txBox="1"/>
              <p:nvPr/>
            </p:nvSpPr>
            <p:spPr>
              <a:xfrm>
                <a:off x="8243248" y="190500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60" name="Group 1042"/>
              <p:cNvGrpSpPr/>
              <p:nvPr/>
            </p:nvGrpSpPr>
            <p:grpSpPr>
              <a:xfrm>
                <a:off x="8153400" y="2057400"/>
                <a:ext cx="457200" cy="273050"/>
                <a:chOff x="8153400" y="2057400"/>
                <a:chExt cx="457200" cy="273050"/>
              </a:xfrm>
            </p:grpSpPr>
            <p:sp>
              <p:nvSpPr>
                <p:cNvPr id="300" name="Rectangle 693"/>
                <p:cNvSpPr>
                  <a:spLocks noChangeArrowheads="1"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1" name="Freeform 694"/>
                <p:cNvSpPr>
                  <a:spLocks/>
                </p:cNvSpPr>
                <p:nvPr/>
              </p:nvSpPr>
              <p:spPr bwMode="auto">
                <a:xfrm>
                  <a:off x="8153400" y="2070100"/>
                  <a:ext cx="457200" cy="260350"/>
                </a:xfrm>
                <a:custGeom>
                  <a:avLst/>
                  <a:gdLst/>
                  <a:ahLst/>
                  <a:cxnLst>
                    <a:cxn ang="0">
                      <a:pos x="0" y="164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164">
                      <a:moveTo>
                        <a:pt x="0" y="164"/>
                      </a:moveTo>
                      <a:lnTo>
                        <a:pt x="288" y="0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Freeform 695"/>
                <p:cNvSpPr>
                  <a:spLocks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72"/>
                    </a:cxn>
                  </a:cxnLst>
                  <a:rect l="0" t="0" r="r" b="b"/>
                  <a:pathLst>
                    <a:path w="288" h="172">
                      <a:moveTo>
                        <a:pt x="0" y="0"/>
                      </a:moveTo>
                      <a:lnTo>
                        <a:pt x="288" y="17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" name="Group 699"/>
                <p:cNvGrpSpPr>
                  <a:grpSpLocks/>
                </p:cNvGrpSpPr>
                <p:nvPr/>
              </p:nvGrpSpPr>
              <p:grpSpPr bwMode="auto">
                <a:xfrm>
                  <a:off x="8153400" y="2254250"/>
                  <a:ext cx="457200" cy="74613"/>
                  <a:chOff x="1668" y="2815"/>
                  <a:chExt cx="393" cy="30"/>
                </a:xfrm>
                <a:solidFill>
                  <a:srgbClr val="FF0000"/>
                </a:solidFill>
              </p:grpSpPr>
              <p:sp>
                <p:nvSpPr>
                  <p:cNvPr id="304" name="Freeform 700"/>
                  <p:cNvSpPr>
                    <a:spLocks/>
                  </p:cNvSpPr>
                  <p:nvPr/>
                </p:nvSpPr>
                <p:spPr bwMode="auto">
                  <a:xfrm>
                    <a:off x="1668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 701"/>
                  <p:cNvSpPr>
                    <a:spLocks/>
                  </p:cNvSpPr>
                  <p:nvPr/>
                </p:nvSpPr>
                <p:spPr bwMode="auto">
                  <a:xfrm>
                    <a:off x="1804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97" name="Text Box 390"/>
            <p:cNvSpPr txBox="1">
              <a:spLocks noChangeArrowheads="1"/>
            </p:cNvSpPr>
            <p:nvPr/>
          </p:nvSpPr>
          <p:spPr bwMode="auto">
            <a:xfrm>
              <a:off x="2751826" y="2608052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</p:grpSp>
      <p:grpSp>
        <p:nvGrpSpPr>
          <p:cNvPr id="62" name="Group 695"/>
          <p:cNvGrpSpPr/>
          <p:nvPr/>
        </p:nvGrpSpPr>
        <p:grpSpPr>
          <a:xfrm>
            <a:off x="1219200" y="5898951"/>
            <a:ext cx="952826" cy="578049"/>
            <a:chOff x="2088626" y="2835302"/>
            <a:chExt cx="952826" cy="578049"/>
          </a:xfrm>
        </p:grpSpPr>
        <p:sp>
          <p:nvSpPr>
            <p:cNvPr id="307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308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63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310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6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312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313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TextBox 316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0" name="Freeform 39"/>
          <p:cNvSpPr/>
          <p:nvPr/>
        </p:nvSpPr>
        <p:spPr>
          <a:xfrm>
            <a:off x="5105401" y="3124200"/>
            <a:ext cx="247650" cy="2164868"/>
          </a:xfrm>
          <a:custGeom>
            <a:avLst/>
            <a:gdLst>
              <a:gd name="connsiteX0" fmla="*/ 266700 w 266700"/>
              <a:gd name="connsiteY0" fmla="*/ 2181225 h 2181225"/>
              <a:gd name="connsiteX1" fmla="*/ 190500 w 266700"/>
              <a:gd name="connsiteY1" fmla="*/ 1209675 h 2181225"/>
              <a:gd name="connsiteX2" fmla="*/ 152400 w 266700"/>
              <a:gd name="connsiteY2" fmla="*/ 714375 h 2181225"/>
              <a:gd name="connsiteX3" fmla="*/ 104775 w 266700"/>
              <a:gd name="connsiteY3" fmla="*/ 266700 h 2181225"/>
              <a:gd name="connsiteX4" fmla="*/ 76200 w 266700"/>
              <a:gd name="connsiteY4" fmla="*/ 114300 h 2181225"/>
              <a:gd name="connsiteX5" fmla="*/ 0 w 266700"/>
              <a:gd name="connsiteY5" fmla="*/ 0 h 2181225"/>
              <a:gd name="connsiteX0" fmla="*/ 190500 w 190500"/>
              <a:gd name="connsiteY0" fmla="*/ 2066925 h 2066925"/>
              <a:gd name="connsiteX1" fmla="*/ 114300 w 190500"/>
              <a:gd name="connsiteY1" fmla="*/ 1095375 h 2066925"/>
              <a:gd name="connsiteX2" fmla="*/ 76200 w 190500"/>
              <a:gd name="connsiteY2" fmla="*/ 600075 h 2066925"/>
              <a:gd name="connsiteX3" fmla="*/ 28575 w 190500"/>
              <a:gd name="connsiteY3" fmla="*/ 152400 h 2066925"/>
              <a:gd name="connsiteX4" fmla="*/ 0 w 190500"/>
              <a:gd name="connsiteY4" fmla="*/ 0 h 2066925"/>
              <a:gd name="connsiteX0" fmla="*/ 161925 w 161925"/>
              <a:gd name="connsiteY0" fmla="*/ 1914525 h 1914525"/>
              <a:gd name="connsiteX1" fmla="*/ 85725 w 161925"/>
              <a:gd name="connsiteY1" fmla="*/ 942975 h 1914525"/>
              <a:gd name="connsiteX2" fmla="*/ 47625 w 161925"/>
              <a:gd name="connsiteY2" fmla="*/ 447675 h 1914525"/>
              <a:gd name="connsiteX3" fmla="*/ 0 w 161925"/>
              <a:gd name="connsiteY3" fmla="*/ 0 h 1914525"/>
              <a:gd name="connsiteX0" fmla="*/ 114300 w 114300"/>
              <a:gd name="connsiteY0" fmla="*/ 2181225 h 2181225"/>
              <a:gd name="connsiteX1" fmla="*/ 38100 w 114300"/>
              <a:gd name="connsiteY1" fmla="*/ 1209675 h 2181225"/>
              <a:gd name="connsiteX2" fmla="*/ 0 w 114300"/>
              <a:gd name="connsiteY2" fmla="*/ 714375 h 2181225"/>
              <a:gd name="connsiteX3" fmla="*/ 19050 w 114300"/>
              <a:gd name="connsiteY3" fmla="*/ 0 h 2181225"/>
              <a:gd name="connsiteX0" fmla="*/ 95251 w 95251"/>
              <a:gd name="connsiteY0" fmla="*/ 2181225 h 2181225"/>
              <a:gd name="connsiteX1" fmla="*/ 19051 w 95251"/>
              <a:gd name="connsiteY1" fmla="*/ 1209675 h 2181225"/>
              <a:gd name="connsiteX2" fmla="*/ 0 w 95251"/>
              <a:gd name="connsiteY2" fmla="*/ 671146 h 2181225"/>
              <a:gd name="connsiteX3" fmla="*/ 1 w 95251"/>
              <a:gd name="connsiteY3" fmla="*/ 0 h 2181225"/>
              <a:gd name="connsiteX0" fmla="*/ 323854 w 323854"/>
              <a:gd name="connsiteY0" fmla="*/ 1967281 h 1967281"/>
              <a:gd name="connsiteX1" fmla="*/ 247654 w 323854"/>
              <a:gd name="connsiteY1" fmla="*/ 995731 h 1967281"/>
              <a:gd name="connsiteX2" fmla="*/ 228603 w 323854"/>
              <a:gd name="connsiteY2" fmla="*/ 457202 h 1967281"/>
              <a:gd name="connsiteX3" fmla="*/ 0 w 323854"/>
              <a:gd name="connsiteY3" fmla="*/ 0 h 1967281"/>
              <a:gd name="connsiteX0" fmla="*/ 323854 w 323854"/>
              <a:gd name="connsiteY0" fmla="*/ 1967281 h 1967281"/>
              <a:gd name="connsiteX1" fmla="*/ 247654 w 323854"/>
              <a:gd name="connsiteY1" fmla="*/ 995731 h 1967281"/>
              <a:gd name="connsiteX2" fmla="*/ 228603 w 323854"/>
              <a:gd name="connsiteY2" fmla="*/ 457202 h 1967281"/>
              <a:gd name="connsiteX3" fmla="*/ 152402 w 323854"/>
              <a:gd name="connsiteY3" fmla="*/ 207736 h 1967281"/>
              <a:gd name="connsiteX4" fmla="*/ 0 w 323854"/>
              <a:gd name="connsiteY4" fmla="*/ 0 h 1967281"/>
              <a:gd name="connsiteX0" fmla="*/ 247652 w 247652"/>
              <a:gd name="connsiteY0" fmla="*/ 1967281 h 1967281"/>
              <a:gd name="connsiteX1" fmla="*/ 171452 w 247652"/>
              <a:gd name="connsiteY1" fmla="*/ 995731 h 1967281"/>
              <a:gd name="connsiteX2" fmla="*/ 152401 w 247652"/>
              <a:gd name="connsiteY2" fmla="*/ 457202 h 1967281"/>
              <a:gd name="connsiteX3" fmla="*/ 76200 w 247652"/>
              <a:gd name="connsiteY3" fmla="*/ 207736 h 1967281"/>
              <a:gd name="connsiteX4" fmla="*/ 0 w 247652"/>
              <a:gd name="connsiteY4" fmla="*/ 0 h 196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2" h="1967281">
                <a:moveTo>
                  <a:pt x="247652" y="1967281"/>
                </a:moveTo>
                <a:lnTo>
                  <a:pt x="171452" y="995731"/>
                </a:lnTo>
                <a:lnTo>
                  <a:pt x="152401" y="457202"/>
                </a:lnTo>
                <a:cubicBezTo>
                  <a:pt x="137284" y="334827"/>
                  <a:pt x="101600" y="283936"/>
                  <a:pt x="76200" y="207736"/>
                </a:cubicBezTo>
                <a:cubicBezTo>
                  <a:pt x="50800" y="131536"/>
                  <a:pt x="26159" y="43580"/>
                  <a:pt x="0" y="0"/>
                </a:cubicBezTo>
              </a:path>
            </a:pathLst>
          </a:cu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grpSp>
        <p:nvGrpSpPr>
          <p:cNvPr id="97" name="Group 488"/>
          <p:cNvGrpSpPr/>
          <p:nvPr/>
        </p:nvGrpSpPr>
        <p:grpSpPr>
          <a:xfrm>
            <a:off x="7162800" y="5410200"/>
            <a:ext cx="955735" cy="551002"/>
            <a:chOff x="1095375" y="1696898"/>
            <a:chExt cx="955735" cy="551002"/>
          </a:xfrm>
        </p:grpSpPr>
        <p:sp>
          <p:nvSpPr>
            <p:cNvPr id="339" name="Text Box 388"/>
            <p:cNvSpPr txBox="1">
              <a:spLocks noChangeArrowheads="1"/>
            </p:cNvSpPr>
            <p:nvPr/>
          </p:nvSpPr>
          <p:spPr bwMode="auto">
            <a:xfrm>
              <a:off x="1095375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340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98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342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99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345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0" name="Group 575"/>
          <p:cNvGrpSpPr/>
          <p:nvPr/>
        </p:nvGrpSpPr>
        <p:grpSpPr>
          <a:xfrm>
            <a:off x="5334000" y="6096000"/>
            <a:ext cx="955735" cy="551002"/>
            <a:chOff x="0" y="2308774"/>
            <a:chExt cx="955735" cy="551002"/>
          </a:xfrm>
        </p:grpSpPr>
        <p:sp>
          <p:nvSpPr>
            <p:cNvPr id="349" name="Text Box 388"/>
            <p:cNvSpPr txBox="1">
              <a:spLocks noChangeArrowheads="1"/>
            </p:cNvSpPr>
            <p:nvPr/>
          </p:nvSpPr>
          <p:spPr bwMode="auto">
            <a:xfrm>
              <a:off x="0" y="2582994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350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101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352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0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355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6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3" name="Group 737"/>
          <p:cNvGrpSpPr/>
          <p:nvPr/>
        </p:nvGrpSpPr>
        <p:grpSpPr>
          <a:xfrm>
            <a:off x="6781800" y="2482850"/>
            <a:ext cx="1277720" cy="641350"/>
            <a:chOff x="983285" y="6400800"/>
            <a:chExt cx="1277720" cy="641350"/>
          </a:xfrm>
        </p:grpSpPr>
        <p:grpSp>
          <p:nvGrpSpPr>
            <p:cNvPr id="104" name="Group 107"/>
            <p:cNvGrpSpPr>
              <a:grpSpLocks/>
            </p:cNvGrpSpPr>
            <p:nvPr/>
          </p:nvGrpSpPr>
          <p:grpSpPr bwMode="auto">
            <a:xfrm>
              <a:off x="1064527" y="6400800"/>
              <a:ext cx="735013" cy="641350"/>
              <a:chOff x="3061" y="2937"/>
              <a:chExt cx="442" cy="400"/>
            </a:xfrm>
          </p:grpSpPr>
          <p:sp>
            <p:nvSpPr>
              <p:cNvPr id="362" name="Freeform 108"/>
              <p:cNvSpPr>
                <a:spLocks/>
              </p:cNvSpPr>
              <p:nvPr/>
            </p:nvSpPr>
            <p:spPr bwMode="auto">
              <a:xfrm>
                <a:off x="3196" y="2972"/>
                <a:ext cx="307" cy="1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3" name="Freeform 109"/>
              <p:cNvSpPr>
                <a:spLocks/>
              </p:cNvSpPr>
              <p:nvPr/>
            </p:nvSpPr>
            <p:spPr bwMode="auto">
              <a:xfrm>
                <a:off x="3218" y="2989"/>
                <a:ext cx="269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4" name="Freeform 110"/>
              <p:cNvSpPr>
                <a:spLocks/>
              </p:cNvSpPr>
              <p:nvPr/>
            </p:nvSpPr>
            <p:spPr bwMode="auto">
              <a:xfrm>
                <a:off x="3218" y="2991"/>
                <a:ext cx="269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5" name="Freeform 111"/>
              <p:cNvSpPr>
                <a:spLocks/>
              </p:cNvSpPr>
              <p:nvPr/>
            </p:nvSpPr>
            <p:spPr bwMode="auto">
              <a:xfrm>
                <a:off x="3220" y="3088"/>
                <a:ext cx="26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6" name="AutoShape 112"/>
              <p:cNvSpPr>
                <a:spLocks noChangeArrowheads="1"/>
              </p:cNvSpPr>
              <p:nvPr/>
            </p:nvSpPr>
            <p:spPr bwMode="auto">
              <a:xfrm>
                <a:off x="3339" y="3051"/>
                <a:ext cx="33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" name="AutoShape 113"/>
              <p:cNvSpPr>
                <a:spLocks noChangeArrowheads="1"/>
              </p:cNvSpPr>
              <p:nvPr/>
            </p:nvSpPr>
            <p:spPr bwMode="auto">
              <a:xfrm>
                <a:off x="3414" y="3049"/>
                <a:ext cx="35" cy="3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" name="AutoShape 114"/>
              <p:cNvSpPr>
                <a:spLocks noChangeArrowheads="1"/>
              </p:cNvSpPr>
              <p:nvPr/>
            </p:nvSpPr>
            <p:spPr bwMode="auto">
              <a:xfrm>
                <a:off x="3255" y="3051"/>
                <a:ext cx="35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" name="Line 115"/>
              <p:cNvSpPr>
                <a:spLocks noChangeShapeType="1"/>
              </p:cNvSpPr>
              <p:nvPr/>
            </p:nvSpPr>
            <p:spPr bwMode="auto">
              <a:xfrm>
                <a:off x="3220" y="2996"/>
                <a:ext cx="267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116"/>
              <p:cNvSpPr>
                <a:spLocks noChangeShapeType="1"/>
              </p:cNvSpPr>
              <p:nvPr/>
            </p:nvSpPr>
            <p:spPr bwMode="auto">
              <a:xfrm>
                <a:off x="3386" y="3088"/>
                <a:ext cx="101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Line 117"/>
              <p:cNvSpPr>
                <a:spLocks noChangeShapeType="1"/>
              </p:cNvSpPr>
              <p:nvPr/>
            </p:nvSpPr>
            <p:spPr bwMode="auto">
              <a:xfrm flipV="1">
                <a:off x="3220" y="2999"/>
                <a:ext cx="267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118"/>
              <p:cNvSpPr>
                <a:spLocks noChangeShapeType="1"/>
              </p:cNvSpPr>
              <p:nvPr/>
            </p:nvSpPr>
            <p:spPr bwMode="auto">
              <a:xfrm flipV="1">
                <a:off x="3221" y="3089"/>
                <a:ext cx="103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119"/>
              <p:cNvSpPr>
                <a:spLocks noChangeShapeType="1"/>
              </p:cNvSpPr>
              <p:nvPr/>
            </p:nvSpPr>
            <p:spPr bwMode="auto">
              <a:xfrm>
                <a:off x="333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120"/>
              <p:cNvSpPr>
                <a:spLocks noChangeShapeType="1"/>
              </p:cNvSpPr>
              <p:nvPr/>
            </p:nvSpPr>
            <p:spPr bwMode="auto">
              <a:xfrm>
                <a:off x="338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Text Box 121"/>
              <p:cNvSpPr txBox="1">
                <a:spLocks noChangeArrowheads="1"/>
              </p:cNvSpPr>
              <p:nvPr/>
            </p:nvSpPr>
            <p:spPr bwMode="auto">
              <a:xfrm>
                <a:off x="3061" y="3108"/>
                <a:ext cx="111" cy="22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60" name="Text Box 122"/>
            <p:cNvSpPr txBox="1">
              <a:spLocks noChangeArrowheads="1"/>
            </p:cNvSpPr>
            <p:nvPr/>
          </p:nvSpPr>
          <p:spPr bwMode="auto">
            <a:xfrm>
              <a:off x="1727605" y="6553200"/>
              <a:ext cx="5334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/>
                <a:t>CDO</a:t>
              </a:r>
            </a:p>
          </p:txBody>
        </p:sp>
        <p:sp>
          <p:nvSpPr>
            <p:cNvPr id="361" name="Text Box 122"/>
            <p:cNvSpPr txBox="1">
              <a:spLocks noChangeArrowheads="1"/>
            </p:cNvSpPr>
            <p:nvPr/>
          </p:nvSpPr>
          <p:spPr bwMode="auto">
            <a:xfrm>
              <a:off x="983285" y="6557465"/>
              <a:ext cx="381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36</a:t>
              </a:r>
            </a:p>
          </p:txBody>
        </p:sp>
      </p:grpSp>
      <p:grpSp>
        <p:nvGrpSpPr>
          <p:cNvPr id="105" name="Group 755"/>
          <p:cNvGrpSpPr/>
          <p:nvPr/>
        </p:nvGrpSpPr>
        <p:grpSpPr>
          <a:xfrm>
            <a:off x="7006101" y="1676400"/>
            <a:ext cx="1071099" cy="561976"/>
            <a:chOff x="1114425" y="3838575"/>
            <a:chExt cx="1071099" cy="561976"/>
          </a:xfrm>
        </p:grpSpPr>
        <p:sp>
          <p:nvSpPr>
            <p:cNvPr id="377" name="Text Box 833"/>
            <p:cNvSpPr txBox="1">
              <a:spLocks noChangeArrowheads="1"/>
            </p:cNvSpPr>
            <p:nvPr/>
          </p:nvSpPr>
          <p:spPr bwMode="auto">
            <a:xfrm>
              <a:off x="1114425" y="4125913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</a:t>
              </a:r>
            </a:p>
          </p:txBody>
        </p:sp>
        <p:sp>
          <p:nvSpPr>
            <p:cNvPr id="378" name="Text Box 834"/>
            <p:cNvSpPr txBox="1">
              <a:spLocks noChangeArrowheads="1"/>
            </p:cNvSpPr>
            <p:nvPr/>
          </p:nvSpPr>
          <p:spPr bwMode="auto">
            <a:xfrm>
              <a:off x="1609725" y="3838575"/>
              <a:ext cx="575799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grpSp>
          <p:nvGrpSpPr>
            <p:cNvPr id="106" name="Group 1216"/>
            <p:cNvGrpSpPr/>
            <p:nvPr/>
          </p:nvGrpSpPr>
          <p:grpSpPr>
            <a:xfrm>
              <a:off x="1323975" y="3876675"/>
              <a:ext cx="463550" cy="461010"/>
              <a:chOff x="2971800" y="5711190"/>
              <a:chExt cx="463550" cy="461010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3067050" y="571119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3116580" y="5749290"/>
                <a:ext cx="205839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7" name="Group 1205"/>
              <p:cNvGrpSpPr/>
              <p:nvPr/>
            </p:nvGrpSpPr>
            <p:grpSpPr>
              <a:xfrm>
                <a:off x="2971800" y="5867400"/>
                <a:ext cx="463550" cy="304800"/>
                <a:chOff x="4440238" y="4648200"/>
                <a:chExt cx="463550" cy="304800"/>
              </a:xfrm>
            </p:grpSpPr>
            <p:sp>
              <p:nvSpPr>
                <p:cNvPr id="383" name="Rectangle 667"/>
                <p:cNvSpPr>
                  <a:spLocks noChangeArrowheads="1"/>
                </p:cNvSpPr>
                <p:nvPr/>
              </p:nvSpPr>
              <p:spPr bwMode="auto">
                <a:xfrm>
                  <a:off x="4440238" y="4648200"/>
                  <a:ext cx="457200" cy="304800"/>
                </a:xfrm>
                <a:prstGeom prst="rect">
                  <a:avLst/>
                </a:prstGeom>
                <a:solidFill>
                  <a:srgbClr val="FF33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4" name="Freeform 669"/>
                <p:cNvSpPr>
                  <a:spLocks/>
                </p:cNvSpPr>
                <p:nvPr/>
              </p:nvSpPr>
              <p:spPr bwMode="auto">
                <a:xfrm>
                  <a:off x="4459288" y="4660900"/>
                  <a:ext cx="444500" cy="292100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280" h="184">
                      <a:moveTo>
                        <a:pt x="0" y="184"/>
                      </a:moveTo>
                      <a:lnTo>
                        <a:pt x="28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Freeform 670"/>
                <p:cNvSpPr>
                  <a:spLocks/>
                </p:cNvSpPr>
                <p:nvPr/>
              </p:nvSpPr>
              <p:spPr bwMode="auto">
                <a:xfrm>
                  <a:off x="4495800" y="4648200"/>
                  <a:ext cx="1588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1" h="192">
                      <a:moveTo>
                        <a:pt x="0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8" name="Group 671"/>
                <p:cNvGrpSpPr>
                  <a:grpSpLocks/>
                </p:cNvGrpSpPr>
                <p:nvPr/>
              </p:nvGrpSpPr>
              <p:grpSpPr bwMode="auto">
                <a:xfrm>
                  <a:off x="4535490" y="4876800"/>
                  <a:ext cx="304799" cy="76200"/>
                  <a:chOff x="-384" y="1344"/>
                  <a:chExt cx="170" cy="48"/>
                </a:xfrm>
              </p:grpSpPr>
              <p:sp>
                <p:nvSpPr>
                  <p:cNvPr id="388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-384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9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-262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-323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7" name="Oval 675"/>
                <p:cNvSpPr>
                  <a:spLocks noChangeArrowheads="1"/>
                </p:cNvSpPr>
                <p:nvPr/>
              </p:nvSpPr>
              <p:spPr bwMode="auto">
                <a:xfrm>
                  <a:off x="4535488" y="4724400"/>
                  <a:ext cx="304800" cy="152400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91" name="Oval 390"/>
          <p:cNvSpPr/>
          <p:nvPr/>
        </p:nvSpPr>
        <p:spPr>
          <a:xfrm>
            <a:off x="1447800" y="5076216"/>
            <a:ext cx="1524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/>
        </p:nvSpPr>
        <p:spPr>
          <a:xfrm>
            <a:off x="1752600" y="5105400"/>
            <a:ext cx="1524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Oval 392"/>
          <p:cNvSpPr/>
          <p:nvPr/>
        </p:nvSpPr>
        <p:spPr>
          <a:xfrm rot="21378444">
            <a:off x="1918930" y="4805547"/>
            <a:ext cx="205827" cy="2812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6" name="Straight Connector 395"/>
          <p:cNvCxnSpPr>
            <a:endCxn id="391" idx="2"/>
          </p:cNvCxnSpPr>
          <p:nvPr/>
        </p:nvCxnSpPr>
        <p:spPr>
          <a:xfrm>
            <a:off x="1143000" y="5181600"/>
            <a:ext cx="304800" cy="8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392" idx="6"/>
          </p:cNvCxnSpPr>
          <p:nvPr/>
        </p:nvCxnSpPr>
        <p:spPr>
          <a:xfrm>
            <a:off x="1905000" y="5219700"/>
            <a:ext cx="22860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320"/>
          <p:cNvGrpSpPr/>
          <p:nvPr/>
        </p:nvGrpSpPr>
        <p:grpSpPr>
          <a:xfrm>
            <a:off x="6400800" y="6096000"/>
            <a:ext cx="890199" cy="535619"/>
            <a:chOff x="6272601" y="5791200"/>
            <a:chExt cx="890199" cy="535619"/>
          </a:xfrm>
        </p:grpSpPr>
        <p:grpSp>
          <p:nvGrpSpPr>
            <p:cNvPr id="122" name="Group 336"/>
            <p:cNvGrpSpPr/>
            <p:nvPr/>
          </p:nvGrpSpPr>
          <p:grpSpPr>
            <a:xfrm>
              <a:off x="6272601" y="5791200"/>
              <a:ext cx="890199" cy="535619"/>
              <a:chOff x="784440" y="49875"/>
              <a:chExt cx="890199" cy="535619"/>
            </a:xfrm>
          </p:grpSpPr>
          <p:sp>
            <p:nvSpPr>
              <p:cNvPr id="320" name="AutoShape 639"/>
              <p:cNvSpPr>
                <a:spLocks noChangeArrowheads="1"/>
              </p:cNvSpPr>
              <p:nvPr/>
            </p:nvSpPr>
            <p:spPr bwMode="auto">
              <a:xfrm flipH="1">
                <a:off x="1000191" y="197158"/>
                <a:ext cx="457200" cy="304800"/>
              </a:xfrm>
              <a:prstGeom prst="rtTriangle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" name="Text Box 485"/>
              <p:cNvSpPr txBox="1">
                <a:spLocks noChangeArrowheads="1"/>
              </p:cNvSpPr>
              <p:nvPr/>
            </p:nvSpPr>
            <p:spPr bwMode="auto">
              <a:xfrm>
                <a:off x="1405013" y="308495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7</a:t>
                </a:r>
              </a:p>
            </p:txBody>
          </p:sp>
          <p:sp>
            <p:nvSpPr>
              <p:cNvPr id="324" name="Text Box 486"/>
              <p:cNvSpPr txBox="1">
                <a:spLocks noChangeArrowheads="1"/>
              </p:cNvSpPr>
              <p:nvPr/>
            </p:nvSpPr>
            <p:spPr bwMode="auto">
              <a:xfrm>
                <a:off x="784440" y="308495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2</a:t>
                </a:r>
              </a:p>
            </p:txBody>
          </p:sp>
          <p:sp>
            <p:nvSpPr>
              <p:cNvPr id="329" name="Freeform 635"/>
              <p:cNvSpPr>
                <a:spLocks/>
              </p:cNvSpPr>
              <p:nvPr/>
            </p:nvSpPr>
            <p:spPr bwMode="auto">
              <a:xfrm>
                <a:off x="1137680" y="95126"/>
                <a:ext cx="203200" cy="101600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0" y="0"/>
                  </a:cxn>
                  <a:cxn ang="0">
                    <a:pos x="128" y="0"/>
                  </a:cxn>
                  <a:cxn ang="0">
                    <a:pos x="128" y="64"/>
                  </a:cxn>
                </a:cxnLst>
                <a:rect l="0" t="0" r="r" b="b"/>
                <a:pathLst>
                  <a:path w="128" h="64">
                    <a:moveTo>
                      <a:pt x="0" y="56"/>
                    </a:moveTo>
                    <a:lnTo>
                      <a:pt x="0" y="0"/>
                    </a:lnTo>
                    <a:lnTo>
                      <a:pt x="128" y="0"/>
                    </a:lnTo>
                    <a:lnTo>
                      <a:pt x="128" y="6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AutoShape 639"/>
              <p:cNvSpPr>
                <a:spLocks noChangeArrowheads="1"/>
              </p:cNvSpPr>
              <p:nvPr/>
            </p:nvSpPr>
            <p:spPr bwMode="auto">
              <a:xfrm rot="10800000" flipH="1">
                <a:off x="1017442" y="202252"/>
                <a:ext cx="457200" cy="304800"/>
              </a:xfrm>
              <a:prstGeom prst="rtTriangle">
                <a:avLst/>
              </a:prstGeom>
              <a:solidFill>
                <a:srgbClr val="CC0000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" name="Oval 640"/>
              <p:cNvSpPr>
                <a:spLocks noChangeArrowheads="1"/>
              </p:cNvSpPr>
              <p:nvPr/>
            </p:nvSpPr>
            <p:spPr bwMode="auto">
              <a:xfrm>
                <a:off x="1093230" y="272926"/>
                <a:ext cx="279400" cy="1524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" name="Rectangle 638"/>
              <p:cNvSpPr>
                <a:spLocks noChangeArrowheads="1"/>
              </p:cNvSpPr>
              <p:nvPr/>
            </p:nvSpPr>
            <p:spPr bwMode="auto">
              <a:xfrm>
                <a:off x="1004330" y="196726"/>
                <a:ext cx="457200" cy="304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26" name="Straight Connector 325"/>
              <p:cNvCxnSpPr/>
              <p:nvPr/>
            </p:nvCxnSpPr>
            <p:spPr>
              <a:xfrm flipV="1">
                <a:off x="1024058" y="208701"/>
                <a:ext cx="428936" cy="282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>
                <a:stCxn id="330" idx="2"/>
                <a:endCxn id="320" idx="2"/>
              </p:cNvCxnSpPr>
              <p:nvPr/>
            </p:nvCxnSpPr>
            <p:spPr>
              <a:xfrm rot="16200000" flipH="1">
                <a:off x="1087563" y="132131"/>
                <a:ext cx="299706" cy="4399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TextBox 335"/>
              <p:cNvSpPr txBox="1"/>
              <p:nvPr/>
            </p:nvSpPr>
            <p:spPr>
              <a:xfrm>
                <a:off x="1083069" y="49875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</p:grpSp>
        <p:sp>
          <p:nvSpPr>
            <p:cNvPr id="319" name="Freeform 644"/>
            <p:cNvSpPr>
              <a:spLocks/>
            </p:cNvSpPr>
            <p:nvPr/>
          </p:nvSpPr>
          <p:spPr bwMode="auto">
            <a:xfrm flipH="1">
              <a:off x="6487426" y="59366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8" name="Group 148"/>
          <p:cNvGrpSpPr>
            <a:grpSpLocks/>
          </p:cNvGrpSpPr>
          <p:nvPr/>
        </p:nvGrpSpPr>
        <p:grpSpPr bwMode="auto">
          <a:xfrm rot="15718915">
            <a:off x="6291831" y="2750564"/>
            <a:ext cx="866775" cy="381000"/>
            <a:chOff x="-1296" y="3792"/>
            <a:chExt cx="546" cy="240"/>
          </a:xfrm>
        </p:grpSpPr>
        <p:sp>
          <p:nvSpPr>
            <p:cNvPr id="219" name="Line 149"/>
            <p:cNvSpPr>
              <a:spLocks noChangeShapeType="1"/>
            </p:cNvSpPr>
            <p:nvPr/>
          </p:nvSpPr>
          <p:spPr bwMode="auto">
            <a:xfrm flipV="1">
              <a:off x="-129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150"/>
            <p:cNvSpPr>
              <a:spLocks noChangeShapeType="1"/>
            </p:cNvSpPr>
            <p:nvPr/>
          </p:nvSpPr>
          <p:spPr bwMode="auto">
            <a:xfrm rot="5400000" flipV="1">
              <a:off x="-84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151"/>
            <p:cNvSpPr>
              <a:spLocks noChangeShapeType="1"/>
            </p:cNvSpPr>
            <p:nvPr/>
          </p:nvSpPr>
          <p:spPr bwMode="auto">
            <a:xfrm>
              <a:off x="-1212" y="3942"/>
              <a:ext cx="3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152"/>
            <p:cNvSpPr>
              <a:spLocks noChangeShapeType="1"/>
            </p:cNvSpPr>
            <p:nvPr/>
          </p:nvSpPr>
          <p:spPr bwMode="auto">
            <a:xfrm rot="20700000" flipV="1">
              <a:off x="-1224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153"/>
            <p:cNvSpPr>
              <a:spLocks noChangeShapeType="1"/>
            </p:cNvSpPr>
            <p:nvPr/>
          </p:nvSpPr>
          <p:spPr bwMode="auto">
            <a:xfrm rot="900000" flipV="1">
              <a:off x="-816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" name="Group 695"/>
          <p:cNvGrpSpPr/>
          <p:nvPr/>
        </p:nvGrpSpPr>
        <p:grpSpPr>
          <a:xfrm>
            <a:off x="990600" y="4495800"/>
            <a:ext cx="952826" cy="578049"/>
            <a:chOff x="2088626" y="2835302"/>
            <a:chExt cx="952826" cy="578049"/>
          </a:xfrm>
        </p:grpSpPr>
        <p:sp>
          <p:nvSpPr>
            <p:cNvPr id="226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227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228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229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0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231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232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3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38" name="Freeform 237"/>
          <p:cNvSpPr/>
          <p:nvPr/>
        </p:nvSpPr>
        <p:spPr>
          <a:xfrm>
            <a:off x="1504995" y="5224007"/>
            <a:ext cx="1411394" cy="993913"/>
          </a:xfrm>
          <a:custGeom>
            <a:avLst/>
            <a:gdLst>
              <a:gd name="connsiteX0" fmla="*/ 996563 w 1729408"/>
              <a:gd name="connsiteY0" fmla="*/ 993913 h 993913"/>
              <a:gd name="connsiteX1" fmla="*/ 249140 w 1729408"/>
              <a:gd name="connsiteY1" fmla="*/ 612250 h 993913"/>
              <a:gd name="connsiteX2" fmla="*/ 209384 w 1729408"/>
              <a:gd name="connsiteY2" fmla="*/ 71562 h 993913"/>
              <a:gd name="connsiteX3" fmla="*/ 1505446 w 1729408"/>
              <a:gd name="connsiteY3" fmla="*/ 230588 h 993913"/>
              <a:gd name="connsiteX4" fmla="*/ 1553154 w 1729408"/>
              <a:gd name="connsiteY4" fmla="*/ 0 h 993913"/>
              <a:gd name="connsiteX0" fmla="*/ 996563 w 1729408"/>
              <a:gd name="connsiteY0" fmla="*/ 993913 h 993913"/>
              <a:gd name="connsiteX1" fmla="*/ 249140 w 1729408"/>
              <a:gd name="connsiteY1" fmla="*/ 612250 h 993913"/>
              <a:gd name="connsiteX2" fmla="*/ 209384 w 1729408"/>
              <a:gd name="connsiteY2" fmla="*/ 71562 h 993913"/>
              <a:gd name="connsiteX3" fmla="*/ 1505446 w 1729408"/>
              <a:gd name="connsiteY3" fmla="*/ 230588 h 993913"/>
              <a:gd name="connsiteX4" fmla="*/ 1553154 w 1729408"/>
              <a:gd name="connsiteY4" fmla="*/ 0 h 993913"/>
              <a:gd name="connsiteX0" fmla="*/ 840639 w 1573484"/>
              <a:gd name="connsiteY0" fmla="*/ 993913 h 993913"/>
              <a:gd name="connsiteX1" fmla="*/ 93216 w 1573484"/>
              <a:gd name="connsiteY1" fmla="*/ 612250 h 993913"/>
              <a:gd name="connsiteX2" fmla="*/ 53460 w 1573484"/>
              <a:gd name="connsiteY2" fmla="*/ 71562 h 993913"/>
              <a:gd name="connsiteX3" fmla="*/ 1349522 w 1573484"/>
              <a:gd name="connsiteY3" fmla="*/ 230588 h 993913"/>
              <a:gd name="connsiteX4" fmla="*/ 1397230 w 1573484"/>
              <a:gd name="connsiteY4" fmla="*/ 0 h 993913"/>
              <a:gd name="connsiteX0" fmla="*/ 840639 w 1485357"/>
              <a:gd name="connsiteY0" fmla="*/ 993913 h 993913"/>
              <a:gd name="connsiteX1" fmla="*/ 93216 w 1485357"/>
              <a:gd name="connsiteY1" fmla="*/ 612250 h 993913"/>
              <a:gd name="connsiteX2" fmla="*/ 53460 w 1485357"/>
              <a:gd name="connsiteY2" fmla="*/ 71562 h 993913"/>
              <a:gd name="connsiteX3" fmla="*/ 1349522 w 1485357"/>
              <a:gd name="connsiteY3" fmla="*/ 230588 h 993913"/>
              <a:gd name="connsiteX4" fmla="*/ 1397230 w 1485357"/>
              <a:gd name="connsiteY4" fmla="*/ 0 h 993913"/>
              <a:gd name="connsiteX0" fmla="*/ 840639 w 1411394"/>
              <a:gd name="connsiteY0" fmla="*/ 993913 h 993913"/>
              <a:gd name="connsiteX1" fmla="*/ 93216 w 1411394"/>
              <a:gd name="connsiteY1" fmla="*/ 612250 h 993913"/>
              <a:gd name="connsiteX2" fmla="*/ 53460 w 1411394"/>
              <a:gd name="connsiteY2" fmla="*/ 71562 h 993913"/>
              <a:gd name="connsiteX3" fmla="*/ 1349522 w 1411394"/>
              <a:gd name="connsiteY3" fmla="*/ 230588 h 993913"/>
              <a:gd name="connsiteX4" fmla="*/ 1397230 w 1411394"/>
              <a:gd name="connsiteY4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394" h="993913">
                <a:moveTo>
                  <a:pt x="840639" y="993913"/>
                </a:moveTo>
                <a:cubicBezTo>
                  <a:pt x="532525" y="879944"/>
                  <a:pt x="224412" y="765975"/>
                  <a:pt x="93216" y="612250"/>
                </a:cubicBezTo>
                <a:cubicBezTo>
                  <a:pt x="68171" y="383206"/>
                  <a:pt x="0" y="213574"/>
                  <a:pt x="53460" y="71562"/>
                </a:cubicBezTo>
                <a:cubicBezTo>
                  <a:pt x="262844" y="7952"/>
                  <a:pt x="1125560" y="242515"/>
                  <a:pt x="1349522" y="230588"/>
                </a:cubicBezTo>
                <a:cubicBezTo>
                  <a:pt x="1411394" y="199721"/>
                  <a:pt x="1388896" y="134877"/>
                  <a:pt x="1397230" y="0"/>
                </a:cubicBezTo>
              </a:path>
            </a:pathLst>
          </a:custGeom>
          <a:noFill/>
          <a:ln w="22225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637"/>
          <p:cNvGrpSpPr/>
          <p:nvPr/>
        </p:nvGrpSpPr>
        <p:grpSpPr>
          <a:xfrm>
            <a:off x="3581400" y="5011598"/>
            <a:ext cx="955735" cy="551002"/>
            <a:chOff x="2092265" y="1884132"/>
            <a:chExt cx="955735" cy="551002"/>
          </a:xfrm>
        </p:grpSpPr>
        <p:sp>
          <p:nvSpPr>
            <p:cNvPr id="256" name="Text Box 388"/>
            <p:cNvSpPr txBox="1">
              <a:spLocks noChangeArrowheads="1"/>
            </p:cNvSpPr>
            <p:nvPr/>
          </p:nvSpPr>
          <p:spPr bwMode="auto">
            <a:xfrm>
              <a:off x="2092265" y="215835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258" name="Text Box 389"/>
            <p:cNvSpPr txBox="1">
              <a:spLocks noChangeArrowheads="1"/>
            </p:cNvSpPr>
            <p:nvPr/>
          </p:nvSpPr>
          <p:spPr bwMode="auto">
            <a:xfrm>
              <a:off x="2737133" y="2160496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8</a:t>
              </a:r>
            </a:p>
          </p:txBody>
        </p:sp>
        <p:grpSp>
          <p:nvGrpSpPr>
            <p:cNvPr id="266" name="Group 1039"/>
            <p:cNvGrpSpPr/>
            <p:nvPr/>
          </p:nvGrpSpPr>
          <p:grpSpPr>
            <a:xfrm>
              <a:off x="2328802" y="1884132"/>
              <a:ext cx="719198" cy="478068"/>
              <a:chOff x="3505200" y="1884132"/>
              <a:chExt cx="719198" cy="478068"/>
            </a:xfrm>
          </p:grpSpPr>
          <p:sp>
            <p:nvSpPr>
              <p:cNvPr id="267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284" name="TextBox 283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28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290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303" name="Straight Arrow Connector 302"/>
          <p:cNvCxnSpPr>
            <a:stCxn id="284" idx="0"/>
          </p:cNvCxnSpPr>
          <p:nvPr/>
        </p:nvCxnSpPr>
        <p:spPr>
          <a:xfrm flipH="1" flipV="1">
            <a:off x="3962400" y="4419601"/>
            <a:ext cx="100308" cy="59524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/>
          <p:nvPr/>
        </p:nvCxnSpPr>
        <p:spPr>
          <a:xfrm flipH="1" flipV="1">
            <a:off x="2819400" y="4267200"/>
            <a:ext cx="75406" cy="52387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/>
          <p:cNvCxnSpPr/>
          <p:nvPr/>
        </p:nvCxnSpPr>
        <p:spPr>
          <a:xfrm flipH="1" flipV="1">
            <a:off x="1371600" y="3962400"/>
            <a:ext cx="75406" cy="523876"/>
          </a:xfrm>
          <a:prstGeom prst="straightConnector1">
            <a:avLst/>
          </a:prstGeom>
          <a:ln w="76200" cmpd="sng">
            <a:solidFill>
              <a:srgbClr val="BBE0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665"/>
          <p:cNvGrpSpPr/>
          <p:nvPr/>
        </p:nvGrpSpPr>
        <p:grpSpPr>
          <a:xfrm>
            <a:off x="2286000" y="3657600"/>
            <a:ext cx="926200" cy="508956"/>
            <a:chOff x="2093913" y="2379452"/>
            <a:chExt cx="926200" cy="508956"/>
          </a:xfrm>
        </p:grpSpPr>
        <p:sp>
          <p:nvSpPr>
            <p:cNvPr id="412" name="Text Box 390"/>
            <p:cNvSpPr txBox="1">
              <a:spLocks noChangeArrowheads="1"/>
            </p:cNvSpPr>
            <p:nvPr/>
          </p:nvSpPr>
          <p:spPr bwMode="auto">
            <a:xfrm>
              <a:off x="2093913" y="2613771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413" name="Group 1040"/>
            <p:cNvGrpSpPr/>
            <p:nvPr/>
          </p:nvGrpSpPr>
          <p:grpSpPr>
            <a:xfrm>
              <a:off x="2329130" y="2379452"/>
              <a:ext cx="457200" cy="425450"/>
              <a:chOff x="8153400" y="1905000"/>
              <a:chExt cx="457200" cy="425450"/>
            </a:xfrm>
          </p:grpSpPr>
          <p:sp>
            <p:nvSpPr>
              <p:cNvPr id="415" name="TextBox 414"/>
              <p:cNvSpPr txBox="1"/>
              <p:nvPr/>
            </p:nvSpPr>
            <p:spPr>
              <a:xfrm>
                <a:off x="8243248" y="190500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416" name="Group 1042"/>
              <p:cNvGrpSpPr/>
              <p:nvPr/>
            </p:nvGrpSpPr>
            <p:grpSpPr>
              <a:xfrm>
                <a:off x="8153400" y="2057400"/>
                <a:ext cx="457200" cy="273050"/>
                <a:chOff x="8153400" y="2057400"/>
                <a:chExt cx="457200" cy="273050"/>
              </a:xfrm>
            </p:grpSpPr>
            <p:sp>
              <p:nvSpPr>
                <p:cNvPr id="417" name="Rectangle 693"/>
                <p:cNvSpPr>
                  <a:spLocks noChangeArrowheads="1"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Freeform 694"/>
                <p:cNvSpPr>
                  <a:spLocks/>
                </p:cNvSpPr>
                <p:nvPr/>
              </p:nvSpPr>
              <p:spPr bwMode="auto">
                <a:xfrm>
                  <a:off x="8153400" y="2070100"/>
                  <a:ext cx="457200" cy="260350"/>
                </a:xfrm>
                <a:custGeom>
                  <a:avLst/>
                  <a:gdLst/>
                  <a:ahLst/>
                  <a:cxnLst>
                    <a:cxn ang="0">
                      <a:pos x="0" y="164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164">
                      <a:moveTo>
                        <a:pt x="0" y="164"/>
                      </a:moveTo>
                      <a:lnTo>
                        <a:pt x="288" y="0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" name="Freeform 695"/>
                <p:cNvSpPr>
                  <a:spLocks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72"/>
                    </a:cxn>
                  </a:cxnLst>
                  <a:rect l="0" t="0" r="r" b="b"/>
                  <a:pathLst>
                    <a:path w="288" h="172">
                      <a:moveTo>
                        <a:pt x="0" y="0"/>
                      </a:moveTo>
                      <a:lnTo>
                        <a:pt x="288" y="17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20" name="Group 699"/>
                <p:cNvGrpSpPr>
                  <a:grpSpLocks/>
                </p:cNvGrpSpPr>
                <p:nvPr/>
              </p:nvGrpSpPr>
              <p:grpSpPr bwMode="auto">
                <a:xfrm>
                  <a:off x="8153400" y="2254250"/>
                  <a:ext cx="457200" cy="74613"/>
                  <a:chOff x="1668" y="2815"/>
                  <a:chExt cx="393" cy="30"/>
                </a:xfrm>
                <a:solidFill>
                  <a:srgbClr val="FF0000"/>
                </a:solidFill>
              </p:grpSpPr>
              <p:sp>
                <p:nvSpPr>
                  <p:cNvPr id="421" name="Freeform 700"/>
                  <p:cNvSpPr>
                    <a:spLocks/>
                  </p:cNvSpPr>
                  <p:nvPr/>
                </p:nvSpPr>
                <p:spPr bwMode="auto">
                  <a:xfrm>
                    <a:off x="1668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2" name="Freeform 701"/>
                  <p:cNvSpPr>
                    <a:spLocks/>
                  </p:cNvSpPr>
                  <p:nvPr/>
                </p:nvSpPr>
                <p:spPr bwMode="auto">
                  <a:xfrm>
                    <a:off x="1804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414" name="Text Box 390"/>
            <p:cNvSpPr txBox="1">
              <a:spLocks noChangeArrowheads="1"/>
            </p:cNvSpPr>
            <p:nvPr/>
          </p:nvSpPr>
          <p:spPr bwMode="auto">
            <a:xfrm>
              <a:off x="2751826" y="2608052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232951" y="4967585"/>
            <a:ext cx="1034741" cy="430887"/>
            <a:chOff x="183088" y="4967585"/>
            <a:chExt cx="1034741" cy="430887"/>
          </a:xfrm>
        </p:grpSpPr>
        <p:sp>
          <p:nvSpPr>
            <p:cNvPr id="311" name="Rectangle 310"/>
            <p:cNvSpPr/>
            <p:nvPr/>
          </p:nvSpPr>
          <p:spPr>
            <a:xfrm>
              <a:off x="323272" y="5013028"/>
              <a:ext cx="762000" cy="33712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183088" y="4967585"/>
              <a:ext cx="10347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OBJ LION</a:t>
              </a:r>
            </a:p>
            <a:p>
              <a:pPr algn="ctr"/>
              <a:r>
                <a:rPr lang="en-US" sz="1100" b="1"/>
                <a:t>081925 Nov</a:t>
              </a:r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1828800" y="5343436"/>
            <a:ext cx="962123" cy="600164"/>
            <a:chOff x="1828800" y="5343436"/>
            <a:chExt cx="962123" cy="600164"/>
          </a:xfrm>
        </p:grpSpPr>
        <p:sp>
          <p:nvSpPr>
            <p:cNvPr id="327" name="Rectangle 326"/>
            <p:cNvSpPr/>
            <p:nvPr/>
          </p:nvSpPr>
          <p:spPr>
            <a:xfrm>
              <a:off x="1905000" y="5410200"/>
              <a:ext cx="782782" cy="49183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1828800" y="5343436"/>
              <a:ext cx="96212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OBJ </a:t>
              </a:r>
            </a:p>
            <a:p>
              <a:r>
                <a:rPr lang="en-US" sz="1100" b="1"/>
                <a:t>LEOPARD</a:t>
              </a:r>
            </a:p>
            <a:p>
              <a:r>
                <a:rPr lang="en-US" sz="1100" b="1"/>
                <a:t>082013 Nov</a:t>
              </a:r>
            </a:p>
          </p:txBody>
        </p:sp>
      </p:grpSp>
      <p:cxnSp>
        <p:nvCxnSpPr>
          <p:cNvPr id="338" name="Straight Arrow Connector 337"/>
          <p:cNvCxnSpPr/>
          <p:nvPr/>
        </p:nvCxnSpPr>
        <p:spPr>
          <a:xfrm flipH="1" flipV="1">
            <a:off x="1828800" y="3886200"/>
            <a:ext cx="76200" cy="609600"/>
          </a:xfrm>
          <a:prstGeom prst="straightConnector1">
            <a:avLst/>
          </a:prstGeom>
          <a:ln w="76200" cmpd="sng">
            <a:solidFill>
              <a:srgbClr val="BBE0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" name="Group 347"/>
          <p:cNvGrpSpPr/>
          <p:nvPr/>
        </p:nvGrpSpPr>
        <p:grpSpPr>
          <a:xfrm>
            <a:off x="2086155" y="4572000"/>
            <a:ext cx="962123" cy="600164"/>
            <a:chOff x="2086155" y="4572000"/>
            <a:chExt cx="962123" cy="600164"/>
          </a:xfrm>
        </p:grpSpPr>
        <p:sp>
          <p:nvSpPr>
            <p:cNvPr id="344" name="Rectangle 343"/>
            <p:cNvSpPr/>
            <p:nvPr/>
          </p:nvSpPr>
          <p:spPr>
            <a:xfrm>
              <a:off x="2161308" y="4625104"/>
              <a:ext cx="810492" cy="48721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2086155" y="4572000"/>
              <a:ext cx="96212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OBJ </a:t>
              </a:r>
            </a:p>
            <a:p>
              <a:r>
                <a:rPr lang="en-US" sz="1100" b="1"/>
                <a:t>COYOTE</a:t>
              </a:r>
            </a:p>
            <a:p>
              <a:r>
                <a:rPr lang="en-US" sz="1100" b="1"/>
                <a:t>082328 Nov</a:t>
              </a:r>
            </a:p>
          </p:txBody>
        </p:sp>
      </p:grpSp>
      <p:grpSp>
        <p:nvGrpSpPr>
          <p:cNvPr id="239" name="Group 665"/>
          <p:cNvGrpSpPr/>
          <p:nvPr/>
        </p:nvGrpSpPr>
        <p:grpSpPr>
          <a:xfrm>
            <a:off x="2438400" y="4800600"/>
            <a:ext cx="926200" cy="508956"/>
            <a:chOff x="2093913" y="2379452"/>
            <a:chExt cx="926200" cy="508956"/>
          </a:xfrm>
        </p:grpSpPr>
        <p:sp>
          <p:nvSpPr>
            <p:cNvPr id="240" name="Text Box 390"/>
            <p:cNvSpPr txBox="1">
              <a:spLocks noChangeArrowheads="1"/>
            </p:cNvSpPr>
            <p:nvPr/>
          </p:nvSpPr>
          <p:spPr bwMode="auto">
            <a:xfrm>
              <a:off x="2093913" y="2613771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241" name="Group 1040"/>
            <p:cNvGrpSpPr/>
            <p:nvPr/>
          </p:nvGrpSpPr>
          <p:grpSpPr>
            <a:xfrm>
              <a:off x="2329130" y="2379452"/>
              <a:ext cx="457200" cy="425450"/>
              <a:chOff x="8153400" y="1905000"/>
              <a:chExt cx="457200" cy="425450"/>
            </a:xfrm>
          </p:grpSpPr>
          <p:sp>
            <p:nvSpPr>
              <p:cNvPr id="243" name="TextBox 242"/>
              <p:cNvSpPr txBox="1"/>
              <p:nvPr/>
            </p:nvSpPr>
            <p:spPr>
              <a:xfrm>
                <a:off x="8243248" y="190500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244" name="Group 1042"/>
              <p:cNvGrpSpPr/>
              <p:nvPr/>
            </p:nvGrpSpPr>
            <p:grpSpPr>
              <a:xfrm>
                <a:off x="8153400" y="2057400"/>
                <a:ext cx="457200" cy="273050"/>
                <a:chOff x="8153400" y="2057400"/>
                <a:chExt cx="457200" cy="273050"/>
              </a:xfrm>
            </p:grpSpPr>
            <p:sp>
              <p:nvSpPr>
                <p:cNvPr id="245" name="Rectangle 693"/>
                <p:cNvSpPr>
                  <a:spLocks noChangeArrowheads="1"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" name="Freeform 694"/>
                <p:cNvSpPr>
                  <a:spLocks/>
                </p:cNvSpPr>
                <p:nvPr/>
              </p:nvSpPr>
              <p:spPr bwMode="auto">
                <a:xfrm>
                  <a:off x="8153400" y="2070100"/>
                  <a:ext cx="457200" cy="260350"/>
                </a:xfrm>
                <a:custGeom>
                  <a:avLst/>
                  <a:gdLst/>
                  <a:ahLst/>
                  <a:cxnLst>
                    <a:cxn ang="0">
                      <a:pos x="0" y="164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164">
                      <a:moveTo>
                        <a:pt x="0" y="164"/>
                      </a:moveTo>
                      <a:lnTo>
                        <a:pt x="288" y="0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Freeform 695"/>
                <p:cNvSpPr>
                  <a:spLocks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72"/>
                    </a:cxn>
                  </a:cxnLst>
                  <a:rect l="0" t="0" r="r" b="b"/>
                  <a:pathLst>
                    <a:path w="288" h="172">
                      <a:moveTo>
                        <a:pt x="0" y="0"/>
                      </a:moveTo>
                      <a:lnTo>
                        <a:pt x="288" y="17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48" name="Group 699"/>
                <p:cNvGrpSpPr>
                  <a:grpSpLocks/>
                </p:cNvGrpSpPr>
                <p:nvPr/>
              </p:nvGrpSpPr>
              <p:grpSpPr bwMode="auto">
                <a:xfrm>
                  <a:off x="8153400" y="2254250"/>
                  <a:ext cx="457200" cy="74613"/>
                  <a:chOff x="1668" y="2815"/>
                  <a:chExt cx="393" cy="30"/>
                </a:xfrm>
                <a:solidFill>
                  <a:srgbClr val="FF0000"/>
                </a:solidFill>
              </p:grpSpPr>
              <p:sp>
                <p:nvSpPr>
                  <p:cNvPr id="249" name="Freeform 700"/>
                  <p:cNvSpPr>
                    <a:spLocks/>
                  </p:cNvSpPr>
                  <p:nvPr/>
                </p:nvSpPr>
                <p:spPr bwMode="auto">
                  <a:xfrm>
                    <a:off x="1668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0" name="Freeform 701"/>
                  <p:cNvSpPr>
                    <a:spLocks/>
                  </p:cNvSpPr>
                  <p:nvPr/>
                </p:nvSpPr>
                <p:spPr bwMode="auto">
                  <a:xfrm>
                    <a:off x="1804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42" name="Text Box 390"/>
            <p:cNvSpPr txBox="1">
              <a:spLocks noChangeArrowheads="1"/>
            </p:cNvSpPr>
            <p:nvPr/>
          </p:nvSpPr>
          <p:spPr bwMode="auto">
            <a:xfrm>
              <a:off x="2751826" y="2608052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2895600" y="5257800"/>
            <a:ext cx="655949" cy="430887"/>
            <a:chOff x="2895600" y="5257800"/>
            <a:chExt cx="655949" cy="430887"/>
          </a:xfrm>
        </p:grpSpPr>
        <p:sp>
          <p:nvSpPr>
            <p:cNvPr id="306" name="Rectangle 305"/>
            <p:cNvSpPr/>
            <p:nvPr/>
          </p:nvSpPr>
          <p:spPr>
            <a:xfrm>
              <a:off x="2951015" y="5311060"/>
              <a:ext cx="521857" cy="3185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2895600" y="5257800"/>
              <a:ext cx="655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082351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grpSp>
        <p:nvGrpSpPr>
          <p:cNvPr id="359" name="Group 358"/>
          <p:cNvGrpSpPr/>
          <p:nvPr/>
        </p:nvGrpSpPr>
        <p:grpSpPr>
          <a:xfrm>
            <a:off x="3230251" y="4445913"/>
            <a:ext cx="655949" cy="430887"/>
            <a:chOff x="3230251" y="4445913"/>
            <a:chExt cx="655949" cy="430887"/>
          </a:xfrm>
        </p:grpSpPr>
        <p:sp>
          <p:nvSpPr>
            <p:cNvPr id="358" name="Rectangle 357"/>
            <p:cNvSpPr/>
            <p:nvPr/>
          </p:nvSpPr>
          <p:spPr>
            <a:xfrm>
              <a:off x="3285836" y="4498112"/>
              <a:ext cx="533400" cy="31172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3230251" y="4445913"/>
              <a:ext cx="655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090900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sp>
        <p:nvSpPr>
          <p:cNvPr id="376" name="Rectangle 375"/>
          <p:cNvSpPr/>
          <p:nvPr/>
        </p:nvSpPr>
        <p:spPr>
          <a:xfrm>
            <a:off x="4685144" y="3498264"/>
            <a:ext cx="457200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4611328" y="3438832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err="1"/>
              <a:t>Gov’t</a:t>
            </a:r>
            <a:r>
              <a:rPr lang="en-US" sz="1100" b="1"/>
              <a:t> </a:t>
            </a:r>
          </a:p>
          <a:p>
            <a:r>
              <a:rPr lang="en-US" sz="1100" b="1"/>
              <a:t>Center</a:t>
            </a:r>
          </a:p>
        </p:txBody>
      </p:sp>
      <p:sp>
        <p:nvSpPr>
          <p:cNvPr id="334" name="Oval 333"/>
          <p:cNvSpPr/>
          <p:nvPr/>
        </p:nvSpPr>
        <p:spPr>
          <a:xfrm rot="15906808">
            <a:off x="4340550" y="3521216"/>
            <a:ext cx="339579" cy="334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25"/>
          <p:cNvGrpSpPr/>
          <p:nvPr/>
        </p:nvGrpSpPr>
        <p:grpSpPr>
          <a:xfrm>
            <a:off x="4038600" y="3334328"/>
            <a:ext cx="955735" cy="551002"/>
            <a:chOff x="3962400" y="3352800"/>
            <a:chExt cx="955735" cy="551002"/>
          </a:xfrm>
        </p:grpSpPr>
        <p:sp>
          <p:nvSpPr>
            <p:cNvPr id="427" name="Rectangle 426"/>
            <p:cNvSpPr/>
            <p:nvPr/>
          </p:nvSpPr>
          <p:spPr>
            <a:xfrm>
              <a:off x="4038600" y="3682914"/>
              <a:ext cx="1524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8" name="Group 482"/>
            <p:cNvGrpSpPr/>
            <p:nvPr/>
          </p:nvGrpSpPr>
          <p:grpSpPr>
            <a:xfrm>
              <a:off x="3962400" y="3352800"/>
              <a:ext cx="955735" cy="551002"/>
              <a:chOff x="3657600" y="2971800"/>
              <a:chExt cx="955735" cy="551002"/>
            </a:xfrm>
          </p:grpSpPr>
          <p:sp>
            <p:nvSpPr>
              <p:cNvPr id="429" name="Rectangle 428"/>
              <p:cNvSpPr/>
              <p:nvPr/>
            </p:nvSpPr>
            <p:spPr>
              <a:xfrm>
                <a:off x="4358268" y="3291468"/>
                <a:ext cx="152400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0" name="Group 637"/>
              <p:cNvGrpSpPr/>
              <p:nvPr/>
            </p:nvGrpSpPr>
            <p:grpSpPr>
              <a:xfrm>
                <a:off x="3657600" y="2971800"/>
                <a:ext cx="955735" cy="551002"/>
                <a:chOff x="2092265" y="1884132"/>
                <a:chExt cx="955735" cy="551002"/>
              </a:xfrm>
            </p:grpSpPr>
            <p:sp>
              <p:nvSpPr>
                <p:cNvPr id="431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2092265" y="2158352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sp>
              <p:nvSpPr>
                <p:cNvPr id="432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2737133" y="216049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8</a:t>
                  </a:r>
                </a:p>
              </p:txBody>
            </p:sp>
            <p:grpSp>
              <p:nvGrpSpPr>
                <p:cNvPr id="433" name="Group 1039"/>
                <p:cNvGrpSpPr/>
                <p:nvPr/>
              </p:nvGrpSpPr>
              <p:grpSpPr>
                <a:xfrm>
                  <a:off x="2328802" y="1884132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434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435" name="TextBox 434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436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437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8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9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425" name="Group 424"/>
          <p:cNvGrpSpPr/>
          <p:nvPr/>
        </p:nvGrpSpPr>
        <p:grpSpPr>
          <a:xfrm>
            <a:off x="3992251" y="3810000"/>
            <a:ext cx="655949" cy="430887"/>
            <a:chOff x="3992251" y="3810000"/>
            <a:chExt cx="655949" cy="430887"/>
          </a:xfrm>
        </p:grpSpPr>
        <p:sp>
          <p:nvSpPr>
            <p:cNvPr id="424" name="Rectangle 423"/>
            <p:cNvSpPr/>
            <p:nvPr/>
          </p:nvSpPr>
          <p:spPr>
            <a:xfrm>
              <a:off x="4057072" y="3870040"/>
              <a:ext cx="533400" cy="30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3992251" y="3810000"/>
              <a:ext cx="655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101200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152400" y="3733800"/>
            <a:ext cx="962123" cy="430887"/>
            <a:chOff x="152400" y="3733800"/>
            <a:chExt cx="962123" cy="430887"/>
          </a:xfrm>
        </p:grpSpPr>
        <p:sp>
          <p:nvSpPr>
            <p:cNvPr id="354" name="Rectangle 353"/>
            <p:cNvSpPr/>
            <p:nvPr/>
          </p:nvSpPr>
          <p:spPr>
            <a:xfrm>
              <a:off x="249383" y="3768437"/>
              <a:ext cx="785090" cy="3555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152400" y="3733800"/>
              <a:ext cx="9621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LOA</a:t>
              </a:r>
            </a:p>
            <a:p>
              <a:pPr algn="ctr"/>
              <a:r>
                <a:rPr lang="en-US" sz="1100" b="1"/>
                <a:t>091410 Nov</a:t>
              </a:r>
            </a:p>
          </p:txBody>
        </p:sp>
      </p:grpSp>
      <p:grpSp>
        <p:nvGrpSpPr>
          <p:cNvPr id="382" name="Group 695"/>
          <p:cNvGrpSpPr/>
          <p:nvPr/>
        </p:nvGrpSpPr>
        <p:grpSpPr>
          <a:xfrm>
            <a:off x="838200" y="3733800"/>
            <a:ext cx="952826" cy="578049"/>
            <a:chOff x="2088626" y="2835302"/>
            <a:chExt cx="952826" cy="578049"/>
          </a:xfrm>
        </p:grpSpPr>
        <p:sp>
          <p:nvSpPr>
            <p:cNvPr id="386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395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397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399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01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403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404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41" name="Rectangle 440"/>
          <p:cNvSpPr/>
          <p:nvPr/>
        </p:nvSpPr>
        <p:spPr>
          <a:xfrm>
            <a:off x="-304800" y="3429000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3" name="Group 442"/>
          <p:cNvGrpSpPr/>
          <p:nvPr/>
        </p:nvGrpSpPr>
        <p:grpSpPr>
          <a:xfrm>
            <a:off x="2971800" y="3590836"/>
            <a:ext cx="936475" cy="430887"/>
            <a:chOff x="2971800" y="3590836"/>
            <a:chExt cx="936475" cy="430887"/>
          </a:xfrm>
        </p:grpSpPr>
        <p:sp>
          <p:nvSpPr>
            <p:cNvPr id="442" name="Rectangle 441"/>
            <p:cNvSpPr/>
            <p:nvPr/>
          </p:nvSpPr>
          <p:spPr>
            <a:xfrm>
              <a:off x="3057236" y="3627579"/>
              <a:ext cx="762000" cy="34174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2971800" y="3590836"/>
              <a:ext cx="9364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LOA</a:t>
              </a:r>
            </a:p>
            <a:p>
              <a:pPr algn="ctr"/>
              <a:r>
                <a:rPr lang="en-US" sz="1100" b="1"/>
                <a:t>10 Nov, PM</a:t>
              </a:r>
            </a:p>
          </p:txBody>
        </p:sp>
      </p:grpSp>
      <p:pic>
        <p:nvPicPr>
          <p:cNvPr id="341" name="Picture 3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4" y="6025303"/>
            <a:ext cx="394052" cy="58749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325" name="TextBox 324"/>
          <p:cNvSpPr txBox="1"/>
          <p:nvPr/>
        </p:nvSpPr>
        <p:spPr>
          <a:xfrm>
            <a:off x="8610600" y="6400800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18</a:t>
            </a:r>
            <a:endParaRPr lang="en-US" sz="1400" b="1" dirty="0"/>
          </a:p>
        </p:txBody>
      </p:sp>
      <p:grpSp>
        <p:nvGrpSpPr>
          <p:cNvPr id="444" name="Group 560"/>
          <p:cNvGrpSpPr>
            <a:grpSpLocks noChangeAspect="1"/>
          </p:cNvGrpSpPr>
          <p:nvPr/>
        </p:nvGrpSpPr>
        <p:grpSpPr bwMode="auto">
          <a:xfrm rot="16592859">
            <a:off x="3523878" y="5587041"/>
            <a:ext cx="503237" cy="165100"/>
            <a:chOff x="3120" y="3923"/>
            <a:chExt cx="415" cy="136"/>
          </a:xfrm>
        </p:grpSpPr>
        <p:grpSp>
          <p:nvGrpSpPr>
            <p:cNvPr id="445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450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6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447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8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 animBg="1"/>
      <p:bldP spid="392" grpId="0" animBg="1"/>
      <p:bldP spid="393" grpId="0" animBg="1"/>
      <p:bldP spid="238" grpId="0" animBg="1"/>
      <p:bldP spid="2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3750" t="26563" r="5000" b="7031"/>
          <a:stretch>
            <a:fillRect/>
          </a:stretch>
        </p:blipFill>
        <p:spPr bwMode="auto">
          <a:xfrm rot="10800000">
            <a:off x="76200" y="914400"/>
            <a:ext cx="897367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IIIA: RCT-1 Assault</a:t>
            </a:r>
          </a:p>
        </p:txBody>
      </p:sp>
      <p:sp>
        <p:nvSpPr>
          <p:cNvPr id="11" name="Freeform 10"/>
          <p:cNvSpPr/>
          <p:nvPr/>
        </p:nvSpPr>
        <p:spPr>
          <a:xfrm>
            <a:off x="741872" y="2579298"/>
            <a:ext cx="5607170" cy="1245080"/>
          </a:xfrm>
          <a:custGeom>
            <a:avLst/>
            <a:gdLst>
              <a:gd name="connsiteX0" fmla="*/ 0 w 5607170"/>
              <a:gd name="connsiteY0" fmla="*/ 1207698 h 1242204"/>
              <a:gd name="connsiteX1" fmla="*/ 845388 w 5607170"/>
              <a:gd name="connsiteY1" fmla="*/ 1242204 h 1242204"/>
              <a:gd name="connsiteX2" fmla="*/ 1035170 w 5607170"/>
              <a:gd name="connsiteY2" fmla="*/ 1224951 h 1242204"/>
              <a:gd name="connsiteX3" fmla="*/ 1302588 w 5607170"/>
              <a:gd name="connsiteY3" fmla="*/ 1190445 h 1242204"/>
              <a:gd name="connsiteX4" fmla="*/ 2967486 w 5607170"/>
              <a:gd name="connsiteY4" fmla="*/ 983411 h 1242204"/>
              <a:gd name="connsiteX5" fmla="*/ 3269411 w 5607170"/>
              <a:gd name="connsiteY5" fmla="*/ 948906 h 1242204"/>
              <a:gd name="connsiteX6" fmla="*/ 3467819 w 5607170"/>
              <a:gd name="connsiteY6" fmla="*/ 931653 h 1242204"/>
              <a:gd name="connsiteX7" fmla="*/ 3743864 w 5607170"/>
              <a:gd name="connsiteY7" fmla="*/ 836762 h 1242204"/>
              <a:gd name="connsiteX8" fmla="*/ 4080294 w 5607170"/>
              <a:gd name="connsiteY8" fmla="*/ 681487 h 1242204"/>
              <a:gd name="connsiteX9" fmla="*/ 4364966 w 5607170"/>
              <a:gd name="connsiteY9" fmla="*/ 508959 h 1242204"/>
              <a:gd name="connsiteX10" fmla="*/ 4477109 w 5607170"/>
              <a:gd name="connsiteY10" fmla="*/ 439947 h 1242204"/>
              <a:gd name="connsiteX11" fmla="*/ 4701396 w 5607170"/>
              <a:gd name="connsiteY11" fmla="*/ 293298 h 1242204"/>
              <a:gd name="connsiteX12" fmla="*/ 4951562 w 5607170"/>
              <a:gd name="connsiteY12" fmla="*/ 163902 h 1242204"/>
              <a:gd name="connsiteX13" fmla="*/ 5201728 w 5607170"/>
              <a:gd name="connsiteY13" fmla="*/ 86264 h 1242204"/>
              <a:gd name="connsiteX14" fmla="*/ 5607170 w 5607170"/>
              <a:gd name="connsiteY14" fmla="*/ 0 h 1242204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07170" h="1245080">
                <a:moveTo>
                  <a:pt x="0" y="1207698"/>
                </a:moveTo>
                <a:lnTo>
                  <a:pt x="845388" y="1242204"/>
                </a:lnTo>
                <a:cubicBezTo>
                  <a:pt x="1017916" y="1245080"/>
                  <a:pt x="958970" y="1233578"/>
                  <a:pt x="1035170" y="1224951"/>
                </a:cubicBezTo>
                <a:lnTo>
                  <a:pt x="1302588" y="1190445"/>
                </a:lnTo>
                <a:lnTo>
                  <a:pt x="2967486" y="983411"/>
                </a:lnTo>
                <a:lnTo>
                  <a:pt x="3269411" y="948906"/>
                </a:lnTo>
                <a:cubicBezTo>
                  <a:pt x="3352800" y="940280"/>
                  <a:pt x="3388744" y="950344"/>
                  <a:pt x="3467819" y="931653"/>
                </a:cubicBezTo>
                <a:cubicBezTo>
                  <a:pt x="3546894" y="912962"/>
                  <a:pt x="3641785" y="878456"/>
                  <a:pt x="3743864" y="836762"/>
                </a:cubicBezTo>
                <a:lnTo>
                  <a:pt x="4080294" y="681487"/>
                </a:lnTo>
                <a:lnTo>
                  <a:pt x="4364966" y="508959"/>
                </a:lnTo>
                <a:lnTo>
                  <a:pt x="4477109" y="439947"/>
                </a:lnTo>
                <a:lnTo>
                  <a:pt x="4701396" y="293298"/>
                </a:lnTo>
                <a:lnTo>
                  <a:pt x="4951562" y="163902"/>
                </a:lnTo>
                <a:lnTo>
                  <a:pt x="5201728" y="86264"/>
                </a:lnTo>
                <a:lnTo>
                  <a:pt x="5607170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21264336">
            <a:off x="2514600" y="3236175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FRAN</a:t>
            </a:r>
          </a:p>
        </p:txBody>
      </p:sp>
      <p:grpSp>
        <p:nvGrpSpPr>
          <p:cNvPr id="4" name="Group 560"/>
          <p:cNvGrpSpPr>
            <a:grpSpLocks noChangeAspect="1"/>
          </p:cNvGrpSpPr>
          <p:nvPr/>
        </p:nvGrpSpPr>
        <p:grpSpPr bwMode="auto">
          <a:xfrm rot="15805309">
            <a:off x="1307014" y="5486519"/>
            <a:ext cx="503237" cy="165100"/>
            <a:chOff x="3120" y="3923"/>
            <a:chExt cx="415" cy="136"/>
          </a:xfrm>
        </p:grpSpPr>
        <p:grpSp>
          <p:nvGrpSpPr>
            <p:cNvPr id="5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19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16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560"/>
          <p:cNvGrpSpPr>
            <a:grpSpLocks noChangeAspect="1"/>
          </p:cNvGrpSpPr>
          <p:nvPr/>
        </p:nvGrpSpPr>
        <p:grpSpPr bwMode="auto">
          <a:xfrm rot="16592859">
            <a:off x="2526085" y="5663241"/>
            <a:ext cx="503237" cy="165100"/>
            <a:chOff x="3120" y="3923"/>
            <a:chExt cx="415" cy="136"/>
          </a:xfrm>
        </p:grpSpPr>
        <p:grpSp>
          <p:nvGrpSpPr>
            <p:cNvPr id="10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28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25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560"/>
          <p:cNvGrpSpPr>
            <a:grpSpLocks noChangeAspect="1"/>
          </p:cNvGrpSpPr>
          <p:nvPr/>
        </p:nvGrpSpPr>
        <p:grpSpPr bwMode="auto">
          <a:xfrm rot="15618098">
            <a:off x="6272939" y="5360978"/>
            <a:ext cx="503237" cy="165100"/>
            <a:chOff x="3120" y="3923"/>
            <a:chExt cx="415" cy="136"/>
          </a:xfrm>
        </p:grpSpPr>
        <p:grpSp>
          <p:nvGrpSpPr>
            <p:cNvPr id="15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37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34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Rectangle 14"/>
          <p:cNvSpPr>
            <a:spLocks noChangeArrowheads="1"/>
          </p:cNvSpPr>
          <p:nvPr/>
        </p:nvSpPr>
        <p:spPr bwMode="auto">
          <a:xfrm rot="5104199">
            <a:off x="4972497" y="4183009"/>
            <a:ext cx="990600" cy="228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HENRY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526178" y="417080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III</a:t>
            </a:r>
          </a:p>
        </p:txBody>
      </p:sp>
      <p:cxnSp>
        <p:nvCxnSpPr>
          <p:cNvPr id="46" name="Straight Connector 45"/>
          <p:cNvCxnSpPr/>
          <p:nvPr/>
        </p:nvCxnSpPr>
        <p:spPr>
          <a:xfrm rot="16200000" flipV="1">
            <a:off x="4505653" y="4952673"/>
            <a:ext cx="695325" cy="67330"/>
          </a:xfrm>
          <a:prstGeom prst="line">
            <a:avLst/>
          </a:pr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</p:cxnSp>
      <p:sp>
        <p:nvSpPr>
          <p:cNvPr id="55" name="Freeform 54"/>
          <p:cNvSpPr/>
          <p:nvPr/>
        </p:nvSpPr>
        <p:spPr>
          <a:xfrm>
            <a:off x="4731617" y="3124200"/>
            <a:ext cx="507133" cy="1123950"/>
          </a:xfrm>
          <a:custGeom>
            <a:avLst/>
            <a:gdLst>
              <a:gd name="connsiteX0" fmla="*/ 30883 w 507133"/>
              <a:gd name="connsiteY0" fmla="*/ 1123950 h 1123950"/>
              <a:gd name="connsiteX1" fmla="*/ 30883 w 507133"/>
              <a:gd name="connsiteY1" fmla="*/ 1123950 h 1123950"/>
              <a:gd name="connsiteX2" fmla="*/ 2308 w 507133"/>
              <a:gd name="connsiteY2" fmla="*/ 952500 h 1123950"/>
              <a:gd name="connsiteX3" fmla="*/ 2308 w 507133"/>
              <a:gd name="connsiteY3" fmla="*/ 723900 h 1123950"/>
              <a:gd name="connsiteX4" fmla="*/ 507133 w 507133"/>
              <a:gd name="connsiteY4" fmla="*/ 723900 h 1123950"/>
              <a:gd name="connsiteX5" fmla="*/ 507133 w 507133"/>
              <a:gd name="connsiteY5" fmla="*/ 523875 h 1123950"/>
              <a:gd name="connsiteX6" fmla="*/ 478558 w 507133"/>
              <a:gd name="connsiteY6" fmla="*/ 257175 h 1123950"/>
              <a:gd name="connsiteX7" fmla="*/ 345208 w 507133"/>
              <a:gd name="connsiteY7" fmla="*/ 0 h 1123950"/>
              <a:gd name="connsiteX8" fmla="*/ 345208 w 507133"/>
              <a:gd name="connsiteY8" fmla="*/ 0 h 1123950"/>
              <a:gd name="connsiteX9" fmla="*/ 345208 w 507133"/>
              <a:gd name="connsiteY9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33" h="1123950">
                <a:moveTo>
                  <a:pt x="30883" y="1123950"/>
                </a:moveTo>
                <a:lnTo>
                  <a:pt x="30883" y="1123950"/>
                </a:lnTo>
                <a:cubicBezTo>
                  <a:pt x="16534" y="1059380"/>
                  <a:pt x="4322" y="1018974"/>
                  <a:pt x="2308" y="952500"/>
                </a:cubicBezTo>
                <a:cubicBezTo>
                  <a:pt x="0" y="876335"/>
                  <a:pt x="2308" y="800100"/>
                  <a:pt x="2308" y="723900"/>
                </a:cubicBezTo>
                <a:lnTo>
                  <a:pt x="507133" y="723900"/>
                </a:lnTo>
                <a:lnTo>
                  <a:pt x="507133" y="523875"/>
                </a:lnTo>
                <a:lnTo>
                  <a:pt x="478558" y="257175"/>
                </a:lnTo>
                <a:lnTo>
                  <a:pt x="345208" y="0"/>
                </a:lnTo>
                <a:lnTo>
                  <a:pt x="345208" y="0"/>
                </a:lnTo>
                <a:lnTo>
                  <a:pt x="345208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 rot="5400000">
            <a:off x="4703470" y="431088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1 RCT</a:t>
            </a:r>
          </a:p>
        </p:txBody>
      </p:sp>
      <p:sp>
        <p:nvSpPr>
          <p:cNvPr id="113" name="TextBox 112"/>
          <p:cNvSpPr txBox="1"/>
          <p:nvPr/>
        </p:nvSpPr>
        <p:spPr>
          <a:xfrm rot="5400000">
            <a:off x="4179962" y="428258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7 RCT</a:t>
            </a:r>
          </a:p>
        </p:txBody>
      </p:sp>
      <p:grpSp>
        <p:nvGrpSpPr>
          <p:cNvPr id="23" name="Group 289"/>
          <p:cNvGrpSpPr>
            <a:grpSpLocks/>
          </p:cNvGrpSpPr>
          <p:nvPr/>
        </p:nvGrpSpPr>
        <p:grpSpPr bwMode="auto">
          <a:xfrm rot="19830177">
            <a:off x="304800" y="4191000"/>
            <a:ext cx="228600" cy="228600"/>
            <a:chOff x="3312" y="3648"/>
            <a:chExt cx="144" cy="144"/>
          </a:xfrm>
        </p:grpSpPr>
        <p:sp>
          <p:nvSpPr>
            <p:cNvPr id="160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89"/>
          <p:cNvGrpSpPr>
            <a:grpSpLocks/>
          </p:cNvGrpSpPr>
          <p:nvPr/>
        </p:nvGrpSpPr>
        <p:grpSpPr bwMode="auto">
          <a:xfrm rot="785806">
            <a:off x="708725" y="2385126"/>
            <a:ext cx="228600" cy="228600"/>
            <a:chOff x="3312" y="3648"/>
            <a:chExt cx="144" cy="144"/>
          </a:xfrm>
        </p:grpSpPr>
        <p:sp>
          <p:nvSpPr>
            <p:cNvPr id="166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289"/>
          <p:cNvGrpSpPr>
            <a:grpSpLocks/>
          </p:cNvGrpSpPr>
          <p:nvPr/>
        </p:nvGrpSpPr>
        <p:grpSpPr bwMode="auto">
          <a:xfrm rot="785806">
            <a:off x="175327" y="3299527"/>
            <a:ext cx="228600" cy="228600"/>
            <a:chOff x="3312" y="3648"/>
            <a:chExt cx="144" cy="144"/>
          </a:xfrm>
        </p:grpSpPr>
        <p:sp>
          <p:nvSpPr>
            <p:cNvPr id="169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289"/>
          <p:cNvGrpSpPr>
            <a:grpSpLocks/>
          </p:cNvGrpSpPr>
          <p:nvPr/>
        </p:nvGrpSpPr>
        <p:grpSpPr bwMode="auto">
          <a:xfrm rot="785806">
            <a:off x="708726" y="2004126"/>
            <a:ext cx="228600" cy="228600"/>
            <a:chOff x="3312" y="3648"/>
            <a:chExt cx="144" cy="144"/>
          </a:xfrm>
        </p:grpSpPr>
        <p:sp>
          <p:nvSpPr>
            <p:cNvPr id="172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289"/>
          <p:cNvGrpSpPr>
            <a:grpSpLocks/>
          </p:cNvGrpSpPr>
          <p:nvPr/>
        </p:nvGrpSpPr>
        <p:grpSpPr bwMode="auto">
          <a:xfrm rot="785806">
            <a:off x="1927927" y="1546927"/>
            <a:ext cx="228600" cy="228600"/>
            <a:chOff x="3312" y="3648"/>
            <a:chExt cx="144" cy="144"/>
          </a:xfrm>
        </p:grpSpPr>
        <p:sp>
          <p:nvSpPr>
            <p:cNvPr id="175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89"/>
          <p:cNvGrpSpPr>
            <a:grpSpLocks/>
          </p:cNvGrpSpPr>
          <p:nvPr/>
        </p:nvGrpSpPr>
        <p:grpSpPr bwMode="auto">
          <a:xfrm rot="785806">
            <a:off x="2232728" y="937326"/>
            <a:ext cx="228600" cy="228600"/>
            <a:chOff x="3312" y="3648"/>
            <a:chExt cx="144" cy="144"/>
          </a:xfrm>
        </p:grpSpPr>
        <p:sp>
          <p:nvSpPr>
            <p:cNvPr id="178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209"/>
          <p:cNvGrpSpPr/>
          <p:nvPr/>
        </p:nvGrpSpPr>
        <p:grpSpPr>
          <a:xfrm>
            <a:off x="3733800" y="4114800"/>
            <a:ext cx="153987" cy="314325"/>
            <a:chOff x="3733800" y="4114800"/>
            <a:chExt cx="153987" cy="314325"/>
          </a:xfrm>
        </p:grpSpPr>
        <p:sp>
          <p:nvSpPr>
            <p:cNvPr id="200" name="Rectangle 64"/>
            <p:cNvSpPr>
              <a:spLocks noChangeArrowheads="1"/>
            </p:cNvSpPr>
            <p:nvPr/>
          </p:nvSpPr>
          <p:spPr bwMode="auto">
            <a:xfrm>
              <a:off x="3733800" y="4114800"/>
              <a:ext cx="153987" cy="314325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65"/>
            <p:cNvSpPr>
              <a:spLocks noChangeArrowheads="1"/>
            </p:cNvSpPr>
            <p:nvPr/>
          </p:nvSpPr>
          <p:spPr bwMode="auto">
            <a:xfrm>
              <a:off x="3759465" y="4290138"/>
              <a:ext cx="102658" cy="1026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Line 66"/>
            <p:cNvSpPr>
              <a:spLocks noChangeShapeType="1"/>
            </p:cNvSpPr>
            <p:nvPr/>
          </p:nvSpPr>
          <p:spPr bwMode="auto">
            <a:xfrm>
              <a:off x="3810794" y="4200331"/>
              <a:ext cx="0" cy="10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AutoShape 67"/>
            <p:cNvSpPr>
              <a:spLocks noChangeArrowheads="1"/>
            </p:cNvSpPr>
            <p:nvPr/>
          </p:nvSpPr>
          <p:spPr bwMode="auto">
            <a:xfrm rot="16200000">
              <a:off x="3785134" y="4123342"/>
              <a:ext cx="51318" cy="102658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Line 68"/>
            <p:cNvSpPr>
              <a:spLocks noChangeShapeType="1"/>
            </p:cNvSpPr>
            <p:nvPr/>
          </p:nvSpPr>
          <p:spPr bwMode="auto">
            <a:xfrm>
              <a:off x="3759465" y="4251649"/>
              <a:ext cx="1026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207"/>
          <p:cNvGrpSpPr/>
          <p:nvPr/>
        </p:nvGrpSpPr>
        <p:grpSpPr>
          <a:xfrm>
            <a:off x="6858000" y="3124200"/>
            <a:ext cx="228600" cy="228600"/>
            <a:chOff x="6858000" y="3124200"/>
            <a:chExt cx="228600" cy="228600"/>
          </a:xfrm>
        </p:grpSpPr>
        <p:sp>
          <p:nvSpPr>
            <p:cNvPr id="206" name="Rectangle 10"/>
            <p:cNvSpPr>
              <a:spLocks noChangeArrowheads="1"/>
            </p:cNvSpPr>
            <p:nvPr/>
          </p:nvSpPr>
          <p:spPr bwMode="auto">
            <a:xfrm>
              <a:off x="6858000" y="3124200"/>
              <a:ext cx="228600" cy="22860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AutoShape 11"/>
            <p:cNvSpPr>
              <a:spLocks noChangeArrowheads="1"/>
            </p:cNvSpPr>
            <p:nvPr/>
          </p:nvSpPr>
          <p:spPr bwMode="auto">
            <a:xfrm>
              <a:off x="6934200" y="3181350"/>
              <a:ext cx="63500" cy="128588"/>
            </a:xfrm>
            <a:prstGeom prst="moon">
              <a:avLst>
                <a:gd name="adj" fmla="val 50000"/>
              </a:avLst>
            </a:prstGeom>
            <a:solidFill>
              <a:srgbClr val="FF0000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" name="Group 251"/>
          <p:cNvGrpSpPr/>
          <p:nvPr/>
        </p:nvGrpSpPr>
        <p:grpSpPr>
          <a:xfrm>
            <a:off x="914400" y="1447800"/>
            <a:ext cx="1031626" cy="582747"/>
            <a:chOff x="6969374" y="4751253"/>
            <a:chExt cx="1031626" cy="582747"/>
          </a:xfrm>
        </p:grpSpPr>
        <p:sp>
          <p:nvSpPr>
            <p:cNvPr id="253" name="AutoShape 639"/>
            <p:cNvSpPr>
              <a:spLocks noChangeArrowheads="1"/>
            </p:cNvSpPr>
            <p:nvPr/>
          </p:nvSpPr>
          <p:spPr bwMode="auto">
            <a:xfrm flipH="1">
              <a:off x="7207565" y="4948411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" name="Group 469"/>
            <p:cNvGrpSpPr/>
            <p:nvPr/>
          </p:nvGrpSpPr>
          <p:grpSpPr>
            <a:xfrm>
              <a:off x="6969374" y="4751253"/>
              <a:ext cx="1031626" cy="582747"/>
              <a:chOff x="6969374" y="4751253"/>
              <a:chExt cx="1031626" cy="582747"/>
            </a:xfrm>
          </p:grpSpPr>
          <p:sp>
            <p:nvSpPr>
              <p:cNvPr id="255" name="Text Box 485"/>
              <p:cNvSpPr txBox="1">
                <a:spLocks noChangeArrowheads="1"/>
              </p:cNvSpPr>
              <p:nvPr/>
            </p:nvSpPr>
            <p:spPr bwMode="auto">
              <a:xfrm>
                <a:off x="7629217" y="5034445"/>
                <a:ext cx="268288" cy="27463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1</a:t>
                </a:r>
              </a:p>
            </p:txBody>
          </p:sp>
          <p:grpSp>
            <p:nvGrpSpPr>
              <p:cNvPr id="49" name="Group 463"/>
              <p:cNvGrpSpPr/>
              <p:nvPr/>
            </p:nvGrpSpPr>
            <p:grpSpPr>
              <a:xfrm>
                <a:off x="6969374" y="4751253"/>
                <a:ext cx="1031626" cy="582747"/>
                <a:chOff x="6969374" y="4751253"/>
                <a:chExt cx="1031626" cy="582747"/>
              </a:xfrm>
            </p:grpSpPr>
            <p:sp>
              <p:nvSpPr>
                <p:cNvPr id="257" name="Text Box 486"/>
                <p:cNvSpPr txBox="1">
                  <a:spLocks noChangeArrowheads="1"/>
                </p:cNvSpPr>
                <p:nvPr/>
              </p:nvSpPr>
              <p:spPr bwMode="auto">
                <a:xfrm>
                  <a:off x="6969374" y="5057001"/>
                  <a:ext cx="269626" cy="276999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/>
                    <a:t>2</a:t>
                  </a:r>
                </a:p>
              </p:txBody>
            </p:sp>
            <p:grpSp>
              <p:nvGrpSpPr>
                <p:cNvPr id="50" name="Group 806"/>
                <p:cNvGrpSpPr/>
                <p:nvPr/>
              </p:nvGrpSpPr>
              <p:grpSpPr>
                <a:xfrm>
                  <a:off x="7211704" y="4751253"/>
                  <a:ext cx="789296" cy="507052"/>
                  <a:chOff x="7633730" y="3657600"/>
                  <a:chExt cx="789296" cy="507052"/>
                </a:xfrm>
              </p:grpSpPr>
              <p:sp>
                <p:nvSpPr>
                  <p:cNvPr id="260" name="Text Box 4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51538" y="3671888"/>
                    <a:ext cx="471488" cy="2143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261" name="Text Box 4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37226" y="3657600"/>
                    <a:ext cx="279400" cy="274638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200" b="1">
                        <a:latin typeface="Albertus Extra Bold" pitchFamily="34" charset="0"/>
                      </a:rPr>
                      <a:t>x</a:t>
                    </a:r>
                  </a:p>
                </p:txBody>
              </p:sp>
              <p:sp>
                <p:nvSpPr>
                  <p:cNvPr id="262" name="Freeform 635"/>
                  <p:cNvSpPr>
                    <a:spLocks/>
                  </p:cNvSpPr>
                  <p:nvPr/>
                </p:nvSpPr>
                <p:spPr bwMode="auto">
                  <a:xfrm>
                    <a:off x="7767080" y="3752726"/>
                    <a:ext cx="203200" cy="101600"/>
                  </a:xfrm>
                  <a:custGeom>
                    <a:avLst/>
                    <a:gdLst/>
                    <a:ahLst/>
                    <a:cxnLst>
                      <a:cxn ang="0">
                        <a:pos x="0" y="56"/>
                      </a:cxn>
                      <a:cxn ang="0">
                        <a:pos x="0" y="0"/>
                      </a:cxn>
                      <a:cxn ang="0">
                        <a:pos x="128" y="0"/>
                      </a:cxn>
                      <a:cxn ang="0">
                        <a:pos x="128" y="64"/>
                      </a:cxn>
                    </a:cxnLst>
                    <a:rect l="0" t="0" r="r" b="b"/>
                    <a:pathLst>
                      <a:path w="128" h="64">
                        <a:moveTo>
                          <a:pt x="0" y="56"/>
                        </a:moveTo>
                        <a:lnTo>
                          <a:pt x="0" y="0"/>
                        </a:lnTo>
                        <a:lnTo>
                          <a:pt x="128" y="0"/>
                        </a:lnTo>
                        <a:lnTo>
                          <a:pt x="128" y="64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3" name="AutoShape 639"/>
                  <p:cNvSpPr>
                    <a:spLocks noChangeArrowheads="1"/>
                  </p:cNvSpPr>
                  <p:nvPr/>
                </p:nvSpPr>
                <p:spPr bwMode="auto">
                  <a:xfrm rot="10800000" flipH="1">
                    <a:off x="7646842" y="3859852"/>
                    <a:ext cx="457200" cy="304800"/>
                  </a:xfrm>
                  <a:prstGeom prst="rtTriangle">
                    <a:avLst/>
                  </a:prstGeom>
                  <a:solidFill>
                    <a:srgbClr val="CC0000"/>
                  </a:solidFill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7722630" y="3930526"/>
                    <a:ext cx="279400" cy="1524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5" name="Rectangle 638"/>
                  <p:cNvSpPr>
                    <a:spLocks noChangeArrowheads="1"/>
                  </p:cNvSpPr>
                  <p:nvPr/>
                </p:nvSpPr>
                <p:spPr bwMode="auto">
                  <a:xfrm>
                    <a:off x="7633730" y="3854326"/>
                    <a:ext cx="457200" cy="3048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259" name="Straight Connector 258"/>
                <p:cNvCxnSpPr/>
                <p:nvPr/>
              </p:nvCxnSpPr>
              <p:spPr>
                <a:xfrm flipV="1">
                  <a:off x="7231432" y="4959954"/>
                  <a:ext cx="428936" cy="2826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1" name="Group 807"/>
          <p:cNvGrpSpPr/>
          <p:nvPr/>
        </p:nvGrpSpPr>
        <p:grpSpPr>
          <a:xfrm>
            <a:off x="304800" y="1143000"/>
            <a:ext cx="863600" cy="569828"/>
            <a:chOff x="4214807" y="5535613"/>
            <a:chExt cx="863600" cy="569828"/>
          </a:xfrm>
        </p:grpSpPr>
        <p:grpSp>
          <p:nvGrpSpPr>
            <p:cNvPr id="52" name="Group 88"/>
            <p:cNvGrpSpPr>
              <a:grpSpLocks/>
            </p:cNvGrpSpPr>
            <p:nvPr/>
          </p:nvGrpSpPr>
          <p:grpSpPr bwMode="auto">
            <a:xfrm>
              <a:off x="4397370" y="5535613"/>
              <a:ext cx="487363" cy="355600"/>
              <a:chOff x="2193" y="1776"/>
              <a:chExt cx="390" cy="317"/>
            </a:xfrm>
          </p:grpSpPr>
          <p:sp>
            <p:nvSpPr>
              <p:cNvPr id="271" name="Freeform 89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2" name="Freeform 90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3" name="Freeform 91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4" name="Freeform 92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5" name="AutoShape 93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AutoShape 94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AutoShape 95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Line 96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97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98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Line 99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100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101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8" name="Text Box 102"/>
            <p:cNvSpPr txBox="1">
              <a:spLocks noChangeArrowheads="1"/>
            </p:cNvSpPr>
            <p:nvPr/>
          </p:nvSpPr>
          <p:spPr bwMode="auto">
            <a:xfrm>
              <a:off x="42148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6</a:t>
              </a:r>
            </a:p>
          </p:txBody>
        </p:sp>
        <p:sp>
          <p:nvSpPr>
            <p:cNvPr id="269" name="Text Box 103"/>
            <p:cNvSpPr txBox="1">
              <a:spLocks noChangeArrowheads="1"/>
            </p:cNvSpPr>
            <p:nvPr/>
          </p:nvSpPr>
          <p:spPr bwMode="auto">
            <a:xfrm>
              <a:off x="48244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3</a:t>
              </a:r>
            </a:p>
          </p:txBody>
        </p:sp>
        <p:sp>
          <p:nvSpPr>
            <p:cNvPr id="270" name="Text Box 104"/>
            <p:cNvSpPr txBox="1">
              <a:spLocks noChangeArrowheads="1"/>
            </p:cNvSpPr>
            <p:nvPr/>
          </p:nvSpPr>
          <p:spPr bwMode="auto">
            <a:xfrm>
              <a:off x="4479920" y="5851525"/>
              <a:ext cx="401072" cy="25391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IAF</a:t>
              </a:r>
            </a:p>
          </p:txBody>
        </p:sp>
      </p:grpSp>
      <p:sp>
        <p:nvSpPr>
          <p:cNvPr id="40" name="Freeform 39"/>
          <p:cNvSpPr/>
          <p:nvPr/>
        </p:nvSpPr>
        <p:spPr>
          <a:xfrm>
            <a:off x="5105401" y="3124200"/>
            <a:ext cx="247650" cy="2164868"/>
          </a:xfrm>
          <a:custGeom>
            <a:avLst/>
            <a:gdLst>
              <a:gd name="connsiteX0" fmla="*/ 266700 w 266700"/>
              <a:gd name="connsiteY0" fmla="*/ 2181225 h 2181225"/>
              <a:gd name="connsiteX1" fmla="*/ 190500 w 266700"/>
              <a:gd name="connsiteY1" fmla="*/ 1209675 h 2181225"/>
              <a:gd name="connsiteX2" fmla="*/ 152400 w 266700"/>
              <a:gd name="connsiteY2" fmla="*/ 714375 h 2181225"/>
              <a:gd name="connsiteX3" fmla="*/ 104775 w 266700"/>
              <a:gd name="connsiteY3" fmla="*/ 266700 h 2181225"/>
              <a:gd name="connsiteX4" fmla="*/ 76200 w 266700"/>
              <a:gd name="connsiteY4" fmla="*/ 114300 h 2181225"/>
              <a:gd name="connsiteX5" fmla="*/ 0 w 266700"/>
              <a:gd name="connsiteY5" fmla="*/ 0 h 2181225"/>
              <a:gd name="connsiteX0" fmla="*/ 190500 w 190500"/>
              <a:gd name="connsiteY0" fmla="*/ 2066925 h 2066925"/>
              <a:gd name="connsiteX1" fmla="*/ 114300 w 190500"/>
              <a:gd name="connsiteY1" fmla="*/ 1095375 h 2066925"/>
              <a:gd name="connsiteX2" fmla="*/ 76200 w 190500"/>
              <a:gd name="connsiteY2" fmla="*/ 600075 h 2066925"/>
              <a:gd name="connsiteX3" fmla="*/ 28575 w 190500"/>
              <a:gd name="connsiteY3" fmla="*/ 152400 h 2066925"/>
              <a:gd name="connsiteX4" fmla="*/ 0 w 190500"/>
              <a:gd name="connsiteY4" fmla="*/ 0 h 2066925"/>
              <a:gd name="connsiteX0" fmla="*/ 161925 w 161925"/>
              <a:gd name="connsiteY0" fmla="*/ 1914525 h 1914525"/>
              <a:gd name="connsiteX1" fmla="*/ 85725 w 161925"/>
              <a:gd name="connsiteY1" fmla="*/ 942975 h 1914525"/>
              <a:gd name="connsiteX2" fmla="*/ 47625 w 161925"/>
              <a:gd name="connsiteY2" fmla="*/ 447675 h 1914525"/>
              <a:gd name="connsiteX3" fmla="*/ 0 w 161925"/>
              <a:gd name="connsiteY3" fmla="*/ 0 h 1914525"/>
              <a:gd name="connsiteX0" fmla="*/ 114300 w 114300"/>
              <a:gd name="connsiteY0" fmla="*/ 2181225 h 2181225"/>
              <a:gd name="connsiteX1" fmla="*/ 38100 w 114300"/>
              <a:gd name="connsiteY1" fmla="*/ 1209675 h 2181225"/>
              <a:gd name="connsiteX2" fmla="*/ 0 w 114300"/>
              <a:gd name="connsiteY2" fmla="*/ 714375 h 2181225"/>
              <a:gd name="connsiteX3" fmla="*/ 19050 w 114300"/>
              <a:gd name="connsiteY3" fmla="*/ 0 h 2181225"/>
              <a:gd name="connsiteX0" fmla="*/ 95251 w 95251"/>
              <a:gd name="connsiteY0" fmla="*/ 2181225 h 2181225"/>
              <a:gd name="connsiteX1" fmla="*/ 19051 w 95251"/>
              <a:gd name="connsiteY1" fmla="*/ 1209675 h 2181225"/>
              <a:gd name="connsiteX2" fmla="*/ 0 w 95251"/>
              <a:gd name="connsiteY2" fmla="*/ 671146 h 2181225"/>
              <a:gd name="connsiteX3" fmla="*/ 1 w 95251"/>
              <a:gd name="connsiteY3" fmla="*/ 0 h 2181225"/>
              <a:gd name="connsiteX0" fmla="*/ 323854 w 323854"/>
              <a:gd name="connsiteY0" fmla="*/ 1967281 h 1967281"/>
              <a:gd name="connsiteX1" fmla="*/ 247654 w 323854"/>
              <a:gd name="connsiteY1" fmla="*/ 995731 h 1967281"/>
              <a:gd name="connsiteX2" fmla="*/ 228603 w 323854"/>
              <a:gd name="connsiteY2" fmla="*/ 457202 h 1967281"/>
              <a:gd name="connsiteX3" fmla="*/ 0 w 323854"/>
              <a:gd name="connsiteY3" fmla="*/ 0 h 1967281"/>
              <a:gd name="connsiteX0" fmla="*/ 323854 w 323854"/>
              <a:gd name="connsiteY0" fmla="*/ 1967281 h 1967281"/>
              <a:gd name="connsiteX1" fmla="*/ 247654 w 323854"/>
              <a:gd name="connsiteY1" fmla="*/ 995731 h 1967281"/>
              <a:gd name="connsiteX2" fmla="*/ 228603 w 323854"/>
              <a:gd name="connsiteY2" fmla="*/ 457202 h 1967281"/>
              <a:gd name="connsiteX3" fmla="*/ 152402 w 323854"/>
              <a:gd name="connsiteY3" fmla="*/ 207736 h 1967281"/>
              <a:gd name="connsiteX4" fmla="*/ 0 w 323854"/>
              <a:gd name="connsiteY4" fmla="*/ 0 h 1967281"/>
              <a:gd name="connsiteX0" fmla="*/ 247652 w 247652"/>
              <a:gd name="connsiteY0" fmla="*/ 1967281 h 1967281"/>
              <a:gd name="connsiteX1" fmla="*/ 171452 w 247652"/>
              <a:gd name="connsiteY1" fmla="*/ 995731 h 1967281"/>
              <a:gd name="connsiteX2" fmla="*/ 152401 w 247652"/>
              <a:gd name="connsiteY2" fmla="*/ 457202 h 1967281"/>
              <a:gd name="connsiteX3" fmla="*/ 76200 w 247652"/>
              <a:gd name="connsiteY3" fmla="*/ 207736 h 1967281"/>
              <a:gd name="connsiteX4" fmla="*/ 0 w 247652"/>
              <a:gd name="connsiteY4" fmla="*/ 0 h 196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2" h="1967281">
                <a:moveTo>
                  <a:pt x="247652" y="1967281"/>
                </a:moveTo>
                <a:lnTo>
                  <a:pt x="171452" y="995731"/>
                </a:lnTo>
                <a:lnTo>
                  <a:pt x="152401" y="457202"/>
                </a:lnTo>
                <a:cubicBezTo>
                  <a:pt x="137284" y="334827"/>
                  <a:pt x="101600" y="283936"/>
                  <a:pt x="76200" y="207736"/>
                </a:cubicBezTo>
                <a:cubicBezTo>
                  <a:pt x="50800" y="131536"/>
                  <a:pt x="26159" y="43580"/>
                  <a:pt x="0" y="0"/>
                </a:cubicBezTo>
              </a:path>
            </a:pathLst>
          </a:cu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grpSp>
        <p:nvGrpSpPr>
          <p:cNvPr id="102" name="Group 737"/>
          <p:cNvGrpSpPr/>
          <p:nvPr/>
        </p:nvGrpSpPr>
        <p:grpSpPr>
          <a:xfrm>
            <a:off x="6781800" y="2482850"/>
            <a:ext cx="1277720" cy="641350"/>
            <a:chOff x="983285" y="6400800"/>
            <a:chExt cx="1277720" cy="641350"/>
          </a:xfrm>
        </p:grpSpPr>
        <p:grpSp>
          <p:nvGrpSpPr>
            <p:cNvPr id="103" name="Group 107"/>
            <p:cNvGrpSpPr>
              <a:grpSpLocks/>
            </p:cNvGrpSpPr>
            <p:nvPr/>
          </p:nvGrpSpPr>
          <p:grpSpPr bwMode="auto">
            <a:xfrm>
              <a:off x="1064527" y="6400800"/>
              <a:ext cx="735013" cy="641350"/>
              <a:chOff x="3061" y="2937"/>
              <a:chExt cx="442" cy="400"/>
            </a:xfrm>
          </p:grpSpPr>
          <p:sp>
            <p:nvSpPr>
              <p:cNvPr id="362" name="Freeform 108"/>
              <p:cNvSpPr>
                <a:spLocks/>
              </p:cNvSpPr>
              <p:nvPr/>
            </p:nvSpPr>
            <p:spPr bwMode="auto">
              <a:xfrm>
                <a:off x="3196" y="2972"/>
                <a:ext cx="307" cy="1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3" name="Freeform 109"/>
              <p:cNvSpPr>
                <a:spLocks/>
              </p:cNvSpPr>
              <p:nvPr/>
            </p:nvSpPr>
            <p:spPr bwMode="auto">
              <a:xfrm>
                <a:off x="3218" y="2989"/>
                <a:ext cx="269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4" name="Freeform 110"/>
              <p:cNvSpPr>
                <a:spLocks/>
              </p:cNvSpPr>
              <p:nvPr/>
            </p:nvSpPr>
            <p:spPr bwMode="auto">
              <a:xfrm>
                <a:off x="3218" y="2991"/>
                <a:ext cx="269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5" name="Freeform 111"/>
              <p:cNvSpPr>
                <a:spLocks/>
              </p:cNvSpPr>
              <p:nvPr/>
            </p:nvSpPr>
            <p:spPr bwMode="auto">
              <a:xfrm>
                <a:off x="3220" y="3088"/>
                <a:ext cx="26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6" name="AutoShape 112"/>
              <p:cNvSpPr>
                <a:spLocks noChangeArrowheads="1"/>
              </p:cNvSpPr>
              <p:nvPr/>
            </p:nvSpPr>
            <p:spPr bwMode="auto">
              <a:xfrm>
                <a:off x="3339" y="3051"/>
                <a:ext cx="33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" name="AutoShape 113"/>
              <p:cNvSpPr>
                <a:spLocks noChangeArrowheads="1"/>
              </p:cNvSpPr>
              <p:nvPr/>
            </p:nvSpPr>
            <p:spPr bwMode="auto">
              <a:xfrm>
                <a:off x="3414" y="3049"/>
                <a:ext cx="35" cy="3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" name="AutoShape 114"/>
              <p:cNvSpPr>
                <a:spLocks noChangeArrowheads="1"/>
              </p:cNvSpPr>
              <p:nvPr/>
            </p:nvSpPr>
            <p:spPr bwMode="auto">
              <a:xfrm>
                <a:off x="3255" y="3051"/>
                <a:ext cx="35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" name="Line 115"/>
              <p:cNvSpPr>
                <a:spLocks noChangeShapeType="1"/>
              </p:cNvSpPr>
              <p:nvPr/>
            </p:nvSpPr>
            <p:spPr bwMode="auto">
              <a:xfrm>
                <a:off x="3220" y="2996"/>
                <a:ext cx="267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116"/>
              <p:cNvSpPr>
                <a:spLocks noChangeShapeType="1"/>
              </p:cNvSpPr>
              <p:nvPr/>
            </p:nvSpPr>
            <p:spPr bwMode="auto">
              <a:xfrm>
                <a:off x="3386" y="3088"/>
                <a:ext cx="101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Line 117"/>
              <p:cNvSpPr>
                <a:spLocks noChangeShapeType="1"/>
              </p:cNvSpPr>
              <p:nvPr/>
            </p:nvSpPr>
            <p:spPr bwMode="auto">
              <a:xfrm flipV="1">
                <a:off x="3220" y="2999"/>
                <a:ext cx="267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118"/>
              <p:cNvSpPr>
                <a:spLocks noChangeShapeType="1"/>
              </p:cNvSpPr>
              <p:nvPr/>
            </p:nvSpPr>
            <p:spPr bwMode="auto">
              <a:xfrm flipV="1">
                <a:off x="3221" y="3089"/>
                <a:ext cx="103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119"/>
              <p:cNvSpPr>
                <a:spLocks noChangeShapeType="1"/>
              </p:cNvSpPr>
              <p:nvPr/>
            </p:nvSpPr>
            <p:spPr bwMode="auto">
              <a:xfrm>
                <a:off x="333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120"/>
              <p:cNvSpPr>
                <a:spLocks noChangeShapeType="1"/>
              </p:cNvSpPr>
              <p:nvPr/>
            </p:nvSpPr>
            <p:spPr bwMode="auto">
              <a:xfrm>
                <a:off x="338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Text Box 121"/>
              <p:cNvSpPr txBox="1">
                <a:spLocks noChangeArrowheads="1"/>
              </p:cNvSpPr>
              <p:nvPr/>
            </p:nvSpPr>
            <p:spPr bwMode="auto">
              <a:xfrm>
                <a:off x="3061" y="3108"/>
                <a:ext cx="111" cy="22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60" name="Text Box 122"/>
            <p:cNvSpPr txBox="1">
              <a:spLocks noChangeArrowheads="1"/>
            </p:cNvSpPr>
            <p:nvPr/>
          </p:nvSpPr>
          <p:spPr bwMode="auto">
            <a:xfrm>
              <a:off x="1727605" y="6553200"/>
              <a:ext cx="5334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/>
                <a:t>CDO</a:t>
              </a:r>
            </a:p>
          </p:txBody>
        </p:sp>
        <p:sp>
          <p:nvSpPr>
            <p:cNvPr id="361" name="Text Box 122"/>
            <p:cNvSpPr txBox="1">
              <a:spLocks noChangeArrowheads="1"/>
            </p:cNvSpPr>
            <p:nvPr/>
          </p:nvSpPr>
          <p:spPr bwMode="auto">
            <a:xfrm>
              <a:off x="983285" y="6557465"/>
              <a:ext cx="381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36</a:t>
              </a:r>
            </a:p>
          </p:txBody>
        </p:sp>
      </p:grpSp>
      <p:grpSp>
        <p:nvGrpSpPr>
          <p:cNvPr id="104" name="Group 755"/>
          <p:cNvGrpSpPr/>
          <p:nvPr/>
        </p:nvGrpSpPr>
        <p:grpSpPr>
          <a:xfrm>
            <a:off x="7006101" y="1676400"/>
            <a:ext cx="1071099" cy="561976"/>
            <a:chOff x="1114425" y="3838575"/>
            <a:chExt cx="1071099" cy="561976"/>
          </a:xfrm>
        </p:grpSpPr>
        <p:sp>
          <p:nvSpPr>
            <p:cNvPr id="377" name="Text Box 833"/>
            <p:cNvSpPr txBox="1">
              <a:spLocks noChangeArrowheads="1"/>
            </p:cNvSpPr>
            <p:nvPr/>
          </p:nvSpPr>
          <p:spPr bwMode="auto">
            <a:xfrm>
              <a:off x="1114425" y="4125913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</a:t>
              </a:r>
            </a:p>
          </p:txBody>
        </p:sp>
        <p:sp>
          <p:nvSpPr>
            <p:cNvPr id="378" name="Text Box 834"/>
            <p:cNvSpPr txBox="1">
              <a:spLocks noChangeArrowheads="1"/>
            </p:cNvSpPr>
            <p:nvPr/>
          </p:nvSpPr>
          <p:spPr bwMode="auto">
            <a:xfrm>
              <a:off x="1609725" y="3838575"/>
              <a:ext cx="575799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grpSp>
          <p:nvGrpSpPr>
            <p:cNvPr id="105" name="Group 1216"/>
            <p:cNvGrpSpPr/>
            <p:nvPr/>
          </p:nvGrpSpPr>
          <p:grpSpPr>
            <a:xfrm>
              <a:off x="1323975" y="3876675"/>
              <a:ext cx="463550" cy="461010"/>
              <a:chOff x="2971800" y="5711190"/>
              <a:chExt cx="463550" cy="461010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3067050" y="571119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3116580" y="5749290"/>
                <a:ext cx="205839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205"/>
              <p:cNvGrpSpPr/>
              <p:nvPr/>
            </p:nvGrpSpPr>
            <p:grpSpPr>
              <a:xfrm>
                <a:off x="2971800" y="5867400"/>
                <a:ext cx="463550" cy="304800"/>
                <a:chOff x="4440238" y="4648200"/>
                <a:chExt cx="463550" cy="304800"/>
              </a:xfrm>
            </p:grpSpPr>
            <p:sp>
              <p:nvSpPr>
                <p:cNvPr id="383" name="Rectangle 667"/>
                <p:cNvSpPr>
                  <a:spLocks noChangeArrowheads="1"/>
                </p:cNvSpPr>
                <p:nvPr/>
              </p:nvSpPr>
              <p:spPr bwMode="auto">
                <a:xfrm>
                  <a:off x="4440238" y="4648200"/>
                  <a:ext cx="457200" cy="304800"/>
                </a:xfrm>
                <a:prstGeom prst="rect">
                  <a:avLst/>
                </a:prstGeom>
                <a:solidFill>
                  <a:srgbClr val="FF33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4" name="Freeform 669"/>
                <p:cNvSpPr>
                  <a:spLocks/>
                </p:cNvSpPr>
                <p:nvPr/>
              </p:nvSpPr>
              <p:spPr bwMode="auto">
                <a:xfrm>
                  <a:off x="4459288" y="4660900"/>
                  <a:ext cx="444500" cy="292100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280" h="184">
                      <a:moveTo>
                        <a:pt x="0" y="184"/>
                      </a:moveTo>
                      <a:lnTo>
                        <a:pt x="28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Freeform 670"/>
                <p:cNvSpPr>
                  <a:spLocks/>
                </p:cNvSpPr>
                <p:nvPr/>
              </p:nvSpPr>
              <p:spPr bwMode="auto">
                <a:xfrm>
                  <a:off x="4495800" y="4648200"/>
                  <a:ext cx="1588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1" h="192">
                      <a:moveTo>
                        <a:pt x="0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7" name="Group 671"/>
                <p:cNvGrpSpPr>
                  <a:grpSpLocks/>
                </p:cNvGrpSpPr>
                <p:nvPr/>
              </p:nvGrpSpPr>
              <p:grpSpPr bwMode="auto">
                <a:xfrm>
                  <a:off x="4535490" y="4876800"/>
                  <a:ext cx="304799" cy="76200"/>
                  <a:chOff x="-384" y="1344"/>
                  <a:chExt cx="170" cy="48"/>
                </a:xfrm>
              </p:grpSpPr>
              <p:sp>
                <p:nvSpPr>
                  <p:cNvPr id="388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-384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9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-262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-323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7" name="Oval 675"/>
                <p:cNvSpPr>
                  <a:spLocks noChangeArrowheads="1"/>
                </p:cNvSpPr>
                <p:nvPr/>
              </p:nvSpPr>
              <p:spPr bwMode="auto">
                <a:xfrm>
                  <a:off x="4535488" y="4724400"/>
                  <a:ext cx="304800" cy="152400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91" name="Oval 390"/>
          <p:cNvSpPr/>
          <p:nvPr/>
        </p:nvSpPr>
        <p:spPr>
          <a:xfrm>
            <a:off x="1447800" y="5076216"/>
            <a:ext cx="1524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/>
        </p:nvSpPr>
        <p:spPr>
          <a:xfrm>
            <a:off x="1752600" y="5105400"/>
            <a:ext cx="1524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Oval 392"/>
          <p:cNvSpPr/>
          <p:nvPr/>
        </p:nvSpPr>
        <p:spPr>
          <a:xfrm rot="21378444">
            <a:off x="1918930" y="4805547"/>
            <a:ext cx="205827" cy="2812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6" name="Straight Connector 395"/>
          <p:cNvCxnSpPr>
            <a:endCxn id="391" idx="2"/>
          </p:cNvCxnSpPr>
          <p:nvPr/>
        </p:nvCxnSpPr>
        <p:spPr>
          <a:xfrm>
            <a:off x="1143000" y="5181600"/>
            <a:ext cx="304800" cy="8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392" idx="6"/>
          </p:cNvCxnSpPr>
          <p:nvPr/>
        </p:nvCxnSpPr>
        <p:spPr>
          <a:xfrm>
            <a:off x="1905000" y="5219700"/>
            <a:ext cx="22860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8610600" y="6400800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19</a:t>
            </a:r>
            <a:endParaRPr lang="en-US" sz="1400" b="1" dirty="0"/>
          </a:p>
        </p:txBody>
      </p:sp>
      <p:grpSp>
        <p:nvGrpSpPr>
          <p:cNvPr id="110" name="Group 148"/>
          <p:cNvGrpSpPr>
            <a:grpSpLocks/>
          </p:cNvGrpSpPr>
          <p:nvPr/>
        </p:nvGrpSpPr>
        <p:grpSpPr bwMode="auto">
          <a:xfrm rot="15718915">
            <a:off x="6291831" y="2750564"/>
            <a:ext cx="866775" cy="381000"/>
            <a:chOff x="-1296" y="3792"/>
            <a:chExt cx="546" cy="240"/>
          </a:xfrm>
        </p:grpSpPr>
        <p:sp>
          <p:nvSpPr>
            <p:cNvPr id="219" name="Line 149"/>
            <p:cNvSpPr>
              <a:spLocks noChangeShapeType="1"/>
            </p:cNvSpPr>
            <p:nvPr/>
          </p:nvSpPr>
          <p:spPr bwMode="auto">
            <a:xfrm flipV="1">
              <a:off x="-129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150"/>
            <p:cNvSpPr>
              <a:spLocks noChangeShapeType="1"/>
            </p:cNvSpPr>
            <p:nvPr/>
          </p:nvSpPr>
          <p:spPr bwMode="auto">
            <a:xfrm rot="5400000" flipV="1">
              <a:off x="-84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151"/>
            <p:cNvSpPr>
              <a:spLocks noChangeShapeType="1"/>
            </p:cNvSpPr>
            <p:nvPr/>
          </p:nvSpPr>
          <p:spPr bwMode="auto">
            <a:xfrm>
              <a:off x="-1212" y="3942"/>
              <a:ext cx="3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152"/>
            <p:cNvSpPr>
              <a:spLocks noChangeShapeType="1"/>
            </p:cNvSpPr>
            <p:nvPr/>
          </p:nvSpPr>
          <p:spPr bwMode="auto">
            <a:xfrm rot="20700000" flipV="1">
              <a:off x="-1224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153"/>
            <p:cNvSpPr>
              <a:spLocks noChangeShapeType="1"/>
            </p:cNvSpPr>
            <p:nvPr/>
          </p:nvSpPr>
          <p:spPr bwMode="auto">
            <a:xfrm rot="900000" flipV="1">
              <a:off x="-816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1" name="TextBox 250"/>
          <p:cNvSpPr txBox="1"/>
          <p:nvPr/>
        </p:nvSpPr>
        <p:spPr>
          <a:xfrm>
            <a:off x="2895600" y="5257800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/>
              <a:t>082351</a:t>
            </a:r>
          </a:p>
          <a:p>
            <a:pPr algn="ctr"/>
            <a:r>
              <a:rPr lang="en-US" sz="1100" b="1"/>
              <a:t>Nov</a:t>
            </a:r>
          </a:p>
        </p:txBody>
      </p:sp>
      <p:cxnSp>
        <p:nvCxnSpPr>
          <p:cNvPr id="303" name="Straight Arrow Connector 302"/>
          <p:cNvCxnSpPr/>
          <p:nvPr/>
        </p:nvCxnSpPr>
        <p:spPr>
          <a:xfrm flipV="1">
            <a:off x="4114800" y="3886200"/>
            <a:ext cx="152400" cy="381000"/>
          </a:xfrm>
          <a:prstGeom prst="straightConnector1">
            <a:avLst/>
          </a:prstGeom>
          <a:ln w="76200">
            <a:solidFill>
              <a:srgbClr val="FFFF00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/>
          <p:nvPr/>
        </p:nvCxnSpPr>
        <p:spPr>
          <a:xfrm flipV="1">
            <a:off x="2819400" y="4267200"/>
            <a:ext cx="0" cy="10668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/>
          <p:cNvCxnSpPr/>
          <p:nvPr/>
        </p:nvCxnSpPr>
        <p:spPr>
          <a:xfrm flipH="1" flipV="1">
            <a:off x="1371600" y="4343400"/>
            <a:ext cx="304800" cy="1752600"/>
          </a:xfrm>
          <a:prstGeom prst="straightConnector1">
            <a:avLst/>
          </a:prstGeom>
          <a:ln w="76200" cmpd="sng">
            <a:solidFill>
              <a:srgbClr val="BBE0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Oval 333"/>
          <p:cNvSpPr/>
          <p:nvPr/>
        </p:nvSpPr>
        <p:spPr>
          <a:xfrm rot="15906808">
            <a:off x="4340550" y="3521216"/>
            <a:ext cx="339579" cy="334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TextBox 334"/>
          <p:cNvSpPr txBox="1"/>
          <p:nvPr/>
        </p:nvSpPr>
        <p:spPr>
          <a:xfrm>
            <a:off x="4611328" y="3438832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err="1"/>
              <a:t>Gov’t</a:t>
            </a:r>
            <a:r>
              <a:rPr lang="en-US" sz="1100" b="1"/>
              <a:t> </a:t>
            </a:r>
          </a:p>
          <a:p>
            <a:r>
              <a:rPr lang="en-US" sz="1100" b="1"/>
              <a:t>Center</a:t>
            </a:r>
          </a:p>
        </p:txBody>
      </p:sp>
      <p:grpSp>
        <p:nvGrpSpPr>
          <p:cNvPr id="126" name="Group 695"/>
          <p:cNvGrpSpPr/>
          <p:nvPr/>
        </p:nvGrpSpPr>
        <p:grpSpPr>
          <a:xfrm>
            <a:off x="1143000" y="3810000"/>
            <a:ext cx="952826" cy="578049"/>
            <a:chOff x="2088626" y="2835302"/>
            <a:chExt cx="952826" cy="578049"/>
          </a:xfrm>
        </p:grpSpPr>
        <p:sp>
          <p:nvSpPr>
            <p:cNvPr id="386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395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127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399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2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403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404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413" name="Straight Arrow Connector 412"/>
          <p:cNvCxnSpPr/>
          <p:nvPr/>
        </p:nvCxnSpPr>
        <p:spPr>
          <a:xfrm flipH="1" flipV="1">
            <a:off x="1828800" y="6019800"/>
            <a:ext cx="533400" cy="6858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Freeform 419"/>
          <p:cNvSpPr/>
          <p:nvPr/>
        </p:nvSpPr>
        <p:spPr>
          <a:xfrm>
            <a:off x="1676399" y="4454013"/>
            <a:ext cx="358879" cy="803787"/>
          </a:xfrm>
          <a:custGeom>
            <a:avLst/>
            <a:gdLst>
              <a:gd name="connsiteX0" fmla="*/ 0 w 324465"/>
              <a:gd name="connsiteY0" fmla="*/ 776748 h 776748"/>
              <a:gd name="connsiteX1" fmla="*/ 157317 w 324465"/>
              <a:gd name="connsiteY1" fmla="*/ 747252 h 776748"/>
              <a:gd name="connsiteX2" fmla="*/ 324465 w 324465"/>
              <a:gd name="connsiteY2" fmla="*/ 491613 h 776748"/>
              <a:gd name="connsiteX3" fmla="*/ 275304 w 324465"/>
              <a:gd name="connsiteY3" fmla="*/ 0 h 776748"/>
              <a:gd name="connsiteX0" fmla="*/ 0 w 344130"/>
              <a:gd name="connsiteY0" fmla="*/ 776748 h 776748"/>
              <a:gd name="connsiteX1" fmla="*/ 157317 w 344130"/>
              <a:gd name="connsiteY1" fmla="*/ 747252 h 776748"/>
              <a:gd name="connsiteX2" fmla="*/ 324465 w 344130"/>
              <a:gd name="connsiteY2" fmla="*/ 491613 h 776748"/>
              <a:gd name="connsiteX3" fmla="*/ 275304 w 344130"/>
              <a:gd name="connsiteY3" fmla="*/ 0 h 776748"/>
              <a:gd name="connsiteX0" fmla="*/ 0 w 344130"/>
              <a:gd name="connsiteY0" fmla="*/ 776748 h 794774"/>
              <a:gd name="connsiteX1" fmla="*/ 157317 w 344130"/>
              <a:gd name="connsiteY1" fmla="*/ 747252 h 794774"/>
              <a:gd name="connsiteX2" fmla="*/ 324465 w 344130"/>
              <a:gd name="connsiteY2" fmla="*/ 491613 h 794774"/>
              <a:gd name="connsiteX3" fmla="*/ 275304 w 344130"/>
              <a:gd name="connsiteY3" fmla="*/ 0 h 794774"/>
              <a:gd name="connsiteX0" fmla="*/ 0 w 344130"/>
              <a:gd name="connsiteY0" fmla="*/ 776748 h 794774"/>
              <a:gd name="connsiteX1" fmla="*/ 157317 w 344130"/>
              <a:gd name="connsiteY1" fmla="*/ 747252 h 794774"/>
              <a:gd name="connsiteX2" fmla="*/ 324465 w 344130"/>
              <a:gd name="connsiteY2" fmla="*/ 491613 h 794774"/>
              <a:gd name="connsiteX3" fmla="*/ 275304 w 344130"/>
              <a:gd name="connsiteY3" fmla="*/ 0 h 794774"/>
              <a:gd name="connsiteX0" fmla="*/ 0 w 358879"/>
              <a:gd name="connsiteY0" fmla="*/ 803787 h 803787"/>
              <a:gd name="connsiteX1" fmla="*/ 172066 w 358879"/>
              <a:gd name="connsiteY1" fmla="*/ 747252 h 803787"/>
              <a:gd name="connsiteX2" fmla="*/ 339214 w 358879"/>
              <a:gd name="connsiteY2" fmla="*/ 491613 h 803787"/>
              <a:gd name="connsiteX3" fmla="*/ 290053 w 358879"/>
              <a:gd name="connsiteY3" fmla="*/ 0 h 8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879" h="803787">
                <a:moveTo>
                  <a:pt x="0" y="803787"/>
                </a:moveTo>
                <a:cubicBezTo>
                  <a:pt x="52439" y="793955"/>
                  <a:pt x="115530" y="799281"/>
                  <a:pt x="172066" y="747252"/>
                </a:cubicBezTo>
                <a:cubicBezTo>
                  <a:pt x="228602" y="695223"/>
                  <a:pt x="319550" y="616155"/>
                  <a:pt x="339214" y="491613"/>
                </a:cubicBezTo>
                <a:cubicBezTo>
                  <a:pt x="358879" y="367071"/>
                  <a:pt x="306440" y="163871"/>
                  <a:pt x="290053" y="0"/>
                </a:cubicBezTo>
              </a:path>
            </a:pathLst>
          </a:cu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Freeform 423"/>
          <p:cNvSpPr/>
          <p:nvPr/>
        </p:nvSpPr>
        <p:spPr>
          <a:xfrm>
            <a:off x="3657600" y="4495800"/>
            <a:ext cx="342899" cy="1885335"/>
          </a:xfrm>
          <a:custGeom>
            <a:avLst/>
            <a:gdLst>
              <a:gd name="connsiteX0" fmla="*/ 0 w 452284"/>
              <a:gd name="connsiteY0" fmla="*/ 1936954 h 1936954"/>
              <a:gd name="connsiteX1" fmla="*/ 39329 w 452284"/>
              <a:gd name="connsiteY1" fmla="*/ 1042219 h 1936954"/>
              <a:gd name="connsiteX2" fmla="*/ 452284 w 452284"/>
              <a:gd name="connsiteY2" fmla="*/ 1042219 h 1936954"/>
              <a:gd name="connsiteX3" fmla="*/ 334297 w 452284"/>
              <a:gd name="connsiteY3" fmla="*/ 0 h 1936954"/>
              <a:gd name="connsiteX0" fmla="*/ 0 w 501445"/>
              <a:gd name="connsiteY0" fmla="*/ 1936954 h 1936954"/>
              <a:gd name="connsiteX1" fmla="*/ 39329 w 501445"/>
              <a:gd name="connsiteY1" fmla="*/ 1042219 h 1936954"/>
              <a:gd name="connsiteX2" fmla="*/ 452284 w 501445"/>
              <a:gd name="connsiteY2" fmla="*/ 1042219 h 1936954"/>
              <a:gd name="connsiteX3" fmla="*/ 334297 w 501445"/>
              <a:gd name="connsiteY3" fmla="*/ 0 h 1936954"/>
              <a:gd name="connsiteX0" fmla="*/ 0 w 508000"/>
              <a:gd name="connsiteY0" fmla="*/ 1936954 h 1936954"/>
              <a:gd name="connsiteX1" fmla="*/ 0 w 508000"/>
              <a:gd name="connsiteY1" fmla="*/ 1118419 h 1936954"/>
              <a:gd name="connsiteX2" fmla="*/ 452284 w 508000"/>
              <a:gd name="connsiteY2" fmla="*/ 1042219 h 1936954"/>
              <a:gd name="connsiteX3" fmla="*/ 334297 w 508000"/>
              <a:gd name="connsiteY3" fmla="*/ 0 h 1936954"/>
              <a:gd name="connsiteX0" fmla="*/ 0 w 512915"/>
              <a:gd name="connsiteY0" fmla="*/ 1936954 h 1936954"/>
              <a:gd name="connsiteX1" fmla="*/ 0 w 512915"/>
              <a:gd name="connsiteY1" fmla="*/ 1118419 h 1936954"/>
              <a:gd name="connsiteX2" fmla="*/ 457199 w 512915"/>
              <a:gd name="connsiteY2" fmla="*/ 966019 h 1936954"/>
              <a:gd name="connsiteX3" fmla="*/ 334297 w 512915"/>
              <a:gd name="connsiteY3" fmla="*/ 0 h 1936954"/>
              <a:gd name="connsiteX0" fmla="*/ 0 w 373626"/>
              <a:gd name="connsiteY0" fmla="*/ 1936954 h 1936954"/>
              <a:gd name="connsiteX1" fmla="*/ 0 w 373626"/>
              <a:gd name="connsiteY1" fmla="*/ 1118419 h 1936954"/>
              <a:gd name="connsiteX2" fmla="*/ 304799 w 373626"/>
              <a:gd name="connsiteY2" fmla="*/ 966019 h 1936954"/>
              <a:gd name="connsiteX3" fmla="*/ 334297 w 373626"/>
              <a:gd name="connsiteY3" fmla="*/ 0 h 1936954"/>
              <a:gd name="connsiteX0" fmla="*/ 0 w 342899"/>
              <a:gd name="connsiteY0" fmla="*/ 1885335 h 1885335"/>
              <a:gd name="connsiteX1" fmla="*/ 0 w 342899"/>
              <a:gd name="connsiteY1" fmla="*/ 1066800 h 1885335"/>
              <a:gd name="connsiteX2" fmla="*/ 304799 w 342899"/>
              <a:gd name="connsiteY2" fmla="*/ 914400 h 1885335"/>
              <a:gd name="connsiteX3" fmla="*/ 228599 w 342899"/>
              <a:gd name="connsiteY3" fmla="*/ 0 h 188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9" h="1885335">
                <a:moveTo>
                  <a:pt x="0" y="1885335"/>
                </a:moveTo>
                <a:lnTo>
                  <a:pt x="0" y="1066800"/>
                </a:lnTo>
                <a:cubicBezTo>
                  <a:pt x="75381" y="917678"/>
                  <a:pt x="266699" y="1092200"/>
                  <a:pt x="304799" y="914400"/>
                </a:cubicBezTo>
                <a:cubicBezTo>
                  <a:pt x="342899" y="736600"/>
                  <a:pt x="267928" y="347406"/>
                  <a:pt x="228599" y="0"/>
                </a:cubicBezTo>
              </a:path>
            </a:pathLst>
          </a:custGeom>
          <a:noFill/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88"/>
          <p:cNvGrpSpPr/>
          <p:nvPr/>
        </p:nvGrpSpPr>
        <p:grpSpPr>
          <a:xfrm>
            <a:off x="7162800" y="5410200"/>
            <a:ext cx="955735" cy="551002"/>
            <a:chOff x="1095375" y="1696898"/>
            <a:chExt cx="955735" cy="551002"/>
          </a:xfrm>
        </p:grpSpPr>
        <p:sp>
          <p:nvSpPr>
            <p:cNvPr id="427" name="Text Box 388"/>
            <p:cNvSpPr txBox="1">
              <a:spLocks noChangeArrowheads="1"/>
            </p:cNvSpPr>
            <p:nvPr/>
          </p:nvSpPr>
          <p:spPr bwMode="auto">
            <a:xfrm>
              <a:off x="1095375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428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429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430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43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43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36" name="Group 575"/>
          <p:cNvGrpSpPr/>
          <p:nvPr/>
        </p:nvGrpSpPr>
        <p:grpSpPr>
          <a:xfrm>
            <a:off x="5334000" y="6096000"/>
            <a:ext cx="955735" cy="551002"/>
            <a:chOff x="0" y="2308774"/>
            <a:chExt cx="955735" cy="551002"/>
          </a:xfrm>
        </p:grpSpPr>
        <p:sp>
          <p:nvSpPr>
            <p:cNvPr id="437" name="Text Box 388"/>
            <p:cNvSpPr txBox="1">
              <a:spLocks noChangeArrowheads="1"/>
            </p:cNvSpPr>
            <p:nvPr/>
          </p:nvSpPr>
          <p:spPr bwMode="auto">
            <a:xfrm>
              <a:off x="0" y="2582994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438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439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440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441" name="TextBox 44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44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44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46" name="Group 320"/>
          <p:cNvGrpSpPr/>
          <p:nvPr/>
        </p:nvGrpSpPr>
        <p:grpSpPr>
          <a:xfrm>
            <a:off x="6400800" y="6096000"/>
            <a:ext cx="890199" cy="535619"/>
            <a:chOff x="6272601" y="5791200"/>
            <a:chExt cx="890199" cy="535619"/>
          </a:xfrm>
        </p:grpSpPr>
        <p:grpSp>
          <p:nvGrpSpPr>
            <p:cNvPr id="447" name="Group 336"/>
            <p:cNvGrpSpPr/>
            <p:nvPr/>
          </p:nvGrpSpPr>
          <p:grpSpPr>
            <a:xfrm>
              <a:off x="6272601" y="5791200"/>
              <a:ext cx="890199" cy="535619"/>
              <a:chOff x="784440" y="49875"/>
              <a:chExt cx="890199" cy="535619"/>
            </a:xfrm>
          </p:grpSpPr>
          <p:sp>
            <p:nvSpPr>
              <p:cNvPr id="449" name="AutoShape 639"/>
              <p:cNvSpPr>
                <a:spLocks noChangeArrowheads="1"/>
              </p:cNvSpPr>
              <p:nvPr/>
            </p:nvSpPr>
            <p:spPr bwMode="auto">
              <a:xfrm flipH="1">
                <a:off x="1000191" y="197158"/>
                <a:ext cx="457200" cy="304800"/>
              </a:xfrm>
              <a:prstGeom prst="rtTriangle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" name="Text Box 485"/>
              <p:cNvSpPr txBox="1">
                <a:spLocks noChangeArrowheads="1"/>
              </p:cNvSpPr>
              <p:nvPr/>
            </p:nvSpPr>
            <p:spPr bwMode="auto">
              <a:xfrm>
                <a:off x="1405013" y="308495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7</a:t>
                </a:r>
              </a:p>
            </p:txBody>
          </p:sp>
          <p:sp>
            <p:nvSpPr>
              <p:cNvPr id="451" name="Text Box 486"/>
              <p:cNvSpPr txBox="1">
                <a:spLocks noChangeArrowheads="1"/>
              </p:cNvSpPr>
              <p:nvPr/>
            </p:nvSpPr>
            <p:spPr bwMode="auto">
              <a:xfrm>
                <a:off x="784440" y="308495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2</a:t>
                </a:r>
              </a:p>
            </p:txBody>
          </p:sp>
          <p:sp>
            <p:nvSpPr>
              <p:cNvPr id="452" name="Freeform 635"/>
              <p:cNvSpPr>
                <a:spLocks/>
              </p:cNvSpPr>
              <p:nvPr/>
            </p:nvSpPr>
            <p:spPr bwMode="auto">
              <a:xfrm>
                <a:off x="1137680" y="95126"/>
                <a:ext cx="203200" cy="101600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0" y="0"/>
                  </a:cxn>
                  <a:cxn ang="0">
                    <a:pos x="128" y="0"/>
                  </a:cxn>
                  <a:cxn ang="0">
                    <a:pos x="128" y="64"/>
                  </a:cxn>
                </a:cxnLst>
                <a:rect l="0" t="0" r="r" b="b"/>
                <a:pathLst>
                  <a:path w="128" h="64">
                    <a:moveTo>
                      <a:pt x="0" y="56"/>
                    </a:moveTo>
                    <a:lnTo>
                      <a:pt x="0" y="0"/>
                    </a:lnTo>
                    <a:lnTo>
                      <a:pt x="128" y="0"/>
                    </a:lnTo>
                    <a:lnTo>
                      <a:pt x="128" y="6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AutoShape 639"/>
              <p:cNvSpPr>
                <a:spLocks noChangeArrowheads="1"/>
              </p:cNvSpPr>
              <p:nvPr/>
            </p:nvSpPr>
            <p:spPr bwMode="auto">
              <a:xfrm rot="10800000" flipH="1">
                <a:off x="1017442" y="202252"/>
                <a:ext cx="457200" cy="304800"/>
              </a:xfrm>
              <a:prstGeom prst="rtTriangle">
                <a:avLst/>
              </a:prstGeom>
              <a:solidFill>
                <a:srgbClr val="CC0000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" name="Oval 640"/>
              <p:cNvSpPr>
                <a:spLocks noChangeArrowheads="1"/>
              </p:cNvSpPr>
              <p:nvPr/>
            </p:nvSpPr>
            <p:spPr bwMode="auto">
              <a:xfrm>
                <a:off x="1093230" y="272926"/>
                <a:ext cx="279400" cy="1524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" name="Rectangle 638"/>
              <p:cNvSpPr>
                <a:spLocks noChangeArrowheads="1"/>
              </p:cNvSpPr>
              <p:nvPr/>
            </p:nvSpPr>
            <p:spPr bwMode="auto">
              <a:xfrm>
                <a:off x="1004330" y="196726"/>
                <a:ext cx="457200" cy="304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56" name="Straight Connector 455"/>
              <p:cNvCxnSpPr/>
              <p:nvPr/>
            </p:nvCxnSpPr>
            <p:spPr>
              <a:xfrm flipV="1">
                <a:off x="1024058" y="208701"/>
                <a:ext cx="428936" cy="282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>
                <a:stCxn id="453" idx="2"/>
                <a:endCxn id="449" idx="2"/>
              </p:cNvCxnSpPr>
              <p:nvPr/>
            </p:nvCxnSpPr>
            <p:spPr>
              <a:xfrm rot="16200000" flipH="1">
                <a:off x="1087563" y="132131"/>
                <a:ext cx="299706" cy="4399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8" name="TextBox 457"/>
              <p:cNvSpPr txBox="1"/>
              <p:nvPr/>
            </p:nvSpPr>
            <p:spPr>
              <a:xfrm>
                <a:off x="1083069" y="49875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</p:grpSp>
        <p:sp>
          <p:nvSpPr>
            <p:cNvPr id="448" name="Freeform 644"/>
            <p:cNvSpPr>
              <a:spLocks/>
            </p:cNvSpPr>
            <p:nvPr/>
          </p:nvSpPr>
          <p:spPr bwMode="auto">
            <a:xfrm flipH="1">
              <a:off x="6487426" y="59366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9" name="Group 575"/>
          <p:cNvGrpSpPr/>
          <p:nvPr/>
        </p:nvGrpSpPr>
        <p:grpSpPr>
          <a:xfrm>
            <a:off x="5334000" y="5410200"/>
            <a:ext cx="955735" cy="568522"/>
            <a:chOff x="0" y="2308774"/>
            <a:chExt cx="955735" cy="568522"/>
          </a:xfrm>
        </p:grpSpPr>
        <p:sp>
          <p:nvSpPr>
            <p:cNvPr id="460" name="Text Box 388"/>
            <p:cNvSpPr txBox="1">
              <a:spLocks noChangeArrowheads="1"/>
            </p:cNvSpPr>
            <p:nvPr/>
          </p:nvSpPr>
          <p:spPr bwMode="auto">
            <a:xfrm>
              <a:off x="0" y="260265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461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462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463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465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46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70" name="Group 209"/>
          <p:cNvGrpSpPr/>
          <p:nvPr/>
        </p:nvGrpSpPr>
        <p:grpSpPr>
          <a:xfrm>
            <a:off x="6258232" y="4837472"/>
            <a:ext cx="153987" cy="314325"/>
            <a:chOff x="3733800" y="4114800"/>
            <a:chExt cx="153987" cy="314325"/>
          </a:xfrm>
        </p:grpSpPr>
        <p:sp>
          <p:nvSpPr>
            <p:cNvPr id="471" name="Rectangle 64"/>
            <p:cNvSpPr>
              <a:spLocks noChangeArrowheads="1"/>
            </p:cNvSpPr>
            <p:nvPr/>
          </p:nvSpPr>
          <p:spPr bwMode="auto">
            <a:xfrm>
              <a:off x="3733800" y="4114800"/>
              <a:ext cx="153987" cy="314325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Oval 65"/>
            <p:cNvSpPr>
              <a:spLocks noChangeArrowheads="1"/>
            </p:cNvSpPr>
            <p:nvPr/>
          </p:nvSpPr>
          <p:spPr bwMode="auto">
            <a:xfrm>
              <a:off x="3759465" y="4290138"/>
              <a:ext cx="102658" cy="1026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Line 66"/>
            <p:cNvSpPr>
              <a:spLocks noChangeShapeType="1"/>
            </p:cNvSpPr>
            <p:nvPr/>
          </p:nvSpPr>
          <p:spPr bwMode="auto">
            <a:xfrm>
              <a:off x="3810794" y="4200331"/>
              <a:ext cx="0" cy="10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AutoShape 67"/>
            <p:cNvSpPr>
              <a:spLocks noChangeArrowheads="1"/>
            </p:cNvSpPr>
            <p:nvPr/>
          </p:nvSpPr>
          <p:spPr bwMode="auto">
            <a:xfrm rot="16200000">
              <a:off x="3785134" y="4123342"/>
              <a:ext cx="51318" cy="102658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Line 68"/>
            <p:cNvSpPr>
              <a:spLocks noChangeShapeType="1"/>
            </p:cNvSpPr>
            <p:nvPr/>
          </p:nvSpPr>
          <p:spPr bwMode="auto">
            <a:xfrm>
              <a:off x="3759465" y="4251649"/>
              <a:ext cx="1026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6" name="Freeform 475"/>
          <p:cNvSpPr/>
          <p:nvPr/>
        </p:nvSpPr>
        <p:spPr>
          <a:xfrm>
            <a:off x="6862916" y="5024284"/>
            <a:ext cx="678426" cy="353961"/>
          </a:xfrm>
          <a:custGeom>
            <a:avLst/>
            <a:gdLst>
              <a:gd name="connsiteX0" fmla="*/ 678426 w 678426"/>
              <a:gd name="connsiteY0" fmla="*/ 353961 h 353961"/>
              <a:gd name="connsiteX1" fmla="*/ 452284 w 678426"/>
              <a:gd name="connsiteY1" fmla="*/ 58993 h 353961"/>
              <a:gd name="connsiteX2" fmla="*/ 0 w 678426"/>
              <a:gd name="connsiteY2" fmla="*/ 0 h 353961"/>
              <a:gd name="connsiteX0" fmla="*/ 678426 w 678426"/>
              <a:gd name="connsiteY0" fmla="*/ 353961 h 353961"/>
              <a:gd name="connsiteX1" fmla="*/ 452284 w 678426"/>
              <a:gd name="connsiteY1" fmla="*/ 58993 h 353961"/>
              <a:gd name="connsiteX2" fmla="*/ 0 w 678426"/>
              <a:gd name="connsiteY2" fmla="*/ 0 h 35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426" h="353961">
                <a:moveTo>
                  <a:pt x="678426" y="353961"/>
                </a:moveTo>
                <a:cubicBezTo>
                  <a:pt x="603045" y="255638"/>
                  <a:pt x="565355" y="117986"/>
                  <a:pt x="452284" y="58993"/>
                </a:cubicBezTo>
                <a:cubicBezTo>
                  <a:pt x="339213" y="0"/>
                  <a:pt x="150761" y="19664"/>
                  <a:pt x="0" y="0"/>
                </a:cubicBezTo>
              </a:path>
            </a:pathLst>
          </a:cu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6" name="Group 495"/>
          <p:cNvGrpSpPr/>
          <p:nvPr/>
        </p:nvGrpSpPr>
        <p:grpSpPr>
          <a:xfrm>
            <a:off x="3962400" y="3352800"/>
            <a:ext cx="955735" cy="551002"/>
            <a:chOff x="3962400" y="3352800"/>
            <a:chExt cx="955735" cy="551002"/>
          </a:xfrm>
        </p:grpSpPr>
        <p:sp>
          <p:nvSpPr>
            <p:cNvPr id="495" name="Rectangle 494"/>
            <p:cNvSpPr/>
            <p:nvPr/>
          </p:nvSpPr>
          <p:spPr>
            <a:xfrm>
              <a:off x="4038600" y="3682914"/>
              <a:ext cx="1524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3" name="Group 482"/>
            <p:cNvGrpSpPr/>
            <p:nvPr/>
          </p:nvGrpSpPr>
          <p:grpSpPr>
            <a:xfrm>
              <a:off x="3962400" y="3352800"/>
              <a:ext cx="955735" cy="551002"/>
              <a:chOff x="3657600" y="2971800"/>
              <a:chExt cx="955735" cy="551002"/>
            </a:xfrm>
          </p:grpSpPr>
          <p:sp>
            <p:nvSpPr>
              <p:cNvPr id="484" name="Rectangle 483"/>
              <p:cNvSpPr/>
              <p:nvPr/>
            </p:nvSpPr>
            <p:spPr>
              <a:xfrm>
                <a:off x="4358268" y="3291468"/>
                <a:ext cx="152400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5" name="Group 637"/>
              <p:cNvGrpSpPr/>
              <p:nvPr/>
            </p:nvGrpSpPr>
            <p:grpSpPr>
              <a:xfrm>
                <a:off x="3657600" y="2971800"/>
                <a:ext cx="955735" cy="551002"/>
                <a:chOff x="2092265" y="1884132"/>
                <a:chExt cx="955735" cy="551002"/>
              </a:xfrm>
            </p:grpSpPr>
            <p:sp>
              <p:nvSpPr>
                <p:cNvPr id="486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2092265" y="2158352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sp>
              <p:nvSpPr>
                <p:cNvPr id="487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2737133" y="216049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8</a:t>
                  </a:r>
                </a:p>
              </p:txBody>
            </p:sp>
            <p:grpSp>
              <p:nvGrpSpPr>
                <p:cNvPr id="488" name="Group 1039"/>
                <p:cNvGrpSpPr/>
                <p:nvPr/>
              </p:nvGrpSpPr>
              <p:grpSpPr>
                <a:xfrm>
                  <a:off x="2328802" y="1884132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489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490" name="TextBox 489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491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492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3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4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266" name="Group 265"/>
          <p:cNvGrpSpPr/>
          <p:nvPr/>
        </p:nvGrpSpPr>
        <p:grpSpPr>
          <a:xfrm>
            <a:off x="201560" y="4967585"/>
            <a:ext cx="1034741" cy="430887"/>
            <a:chOff x="201560" y="4967585"/>
            <a:chExt cx="1034741" cy="430887"/>
          </a:xfrm>
        </p:grpSpPr>
        <p:sp>
          <p:nvSpPr>
            <p:cNvPr id="258" name="Rectangle 257"/>
            <p:cNvSpPr/>
            <p:nvPr/>
          </p:nvSpPr>
          <p:spPr>
            <a:xfrm>
              <a:off x="341744" y="5029200"/>
              <a:ext cx="762000" cy="30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TextBox 393"/>
            <p:cNvSpPr txBox="1"/>
            <p:nvPr/>
          </p:nvSpPr>
          <p:spPr>
            <a:xfrm>
              <a:off x="201560" y="4967585"/>
              <a:ext cx="10347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OBJ LION</a:t>
              </a:r>
            </a:p>
            <a:p>
              <a:pPr algn="ctr"/>
              <a:r>
                <a:rPr lang="en-US" sz="1100" b="1"/>
                <a:t>081925 Nov</a:t>
              </a:r>
            </a:p>
          </p:txBody>
        </p:sp>
      </p:grpSp>
      <p:grpSp>
        <p:nvGrpSpPr>
          <p:cNvPr id="284" name="Group 283"/>
          <p:cNvGrpSpPr/>
          <p:nvPr/>
        </p:nvGrpSpPr>
        <p:grpSpPr>
          <a:xfrm>
            <a:off x="152400" y="3733800"/>
            <a:ext cx="962123" cy="430887"/>
            <a:chOff x="152400" y="3733800"/>
            <a:chExt cx="962123" cy="430887"/>
          </a:xfrm>
        </p:grpSpPr>
        <p:sp>
          <p:nvSpPr>
            <p:cNvPr id="267" name="Rectangle 266"/>
            <p:cNvSpPr/>
            <p:nvPr/>
          </p:nvSpPr>
          <p:spPr>
            <a:xfrm>
              <a:off x="228600" y="3796140"/>
              <a:ext cx="838200" cy="30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152400" y="3733800"/>
              <a:ext cx="9621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LOA</a:t>
              </a:r>
            </a:p>
            <a:p>
              <a:pPr algn="ctr"/>
              <a:r>
                <a:rPr lang="en-US" sz="1100" b="1"/>
                <a:t>091410 Nov</a:t>
              </a: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1828800" y="5346642"/>
            <a:ext cx="962123" cy="600164"/>
            <a:chOff x="1828800" y="5343436"/>
            <a:chExt cx="962123" cy="600164"/>
          </a:xfrm>
        </p:grpSpPr>
        <p:sp>
          <p:nvSpPr>
            <p:cNvPr id="286" name="Rectangle 285"/>
            <p:cNvSpPr/>
            <p:nvPr/>
          </p:nvSpPr>
          <p:spPr>
            <a:xfrm>
              <a:off x="1905000" y="5405584"/>
              <a:ext cx="782782" cy="50569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1828800" y="5343436"/>
              <a:ext cx="96212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OBJ </a:t>
              </a:r>
            </a:p>
            <a:p>
              <a:r>
                <a:rPr lang="en-US" sz="1100" b="1"/>
                <a:t>LEOPARD</a:t>
              </a:r>
            </a:p>
            <a:p>
              <a:r>
                <a:rPr lang="en-US" sz="1100" b="1"/>
                <a:t>082013 Nov</a:t>
              </a:r>
            </a:p>
          </p:txBody>
        </p:sp>
      </p:grpSp>
      <p:cxnSp>
        <p:nvCxnSpPr>
          <p:cNvPr id="323" name="Straight Arrow Connector 322"/>
          <p:cNvCxnSpPr/>
          <p:nvPr/>
        </p:nvCxnSpPr>
        <p:spPr>
          <a:xfrm>
            <a:off x="2233908" y="5395844"/>
            <a:ext cx="509292" cy="1435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2086155" y="4572000"/>
            <a:ext cx="962123" cy="600164"/>
            <a:chOff x="2086155" y="4572000"/>
            <a:chExt cx="962123" cy="600164"/>
          </a:xfrm>
        </p:grpSpPr>
        <p:sp>
          <p:nvSpPr>
            <p:cNvPr id="288" name="Rectangle 287"/>
            <p:cNvSpPr/>
            <p:nvPr/>
          </p:nvSpPr>
          <p:spPr>
            <a:xfrm>
              <a:off x="2133600" y="4608945"/>
              <a:ext cx="838200" cy="4964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2086155" y="4572000"/>
              <a:ext cx="96212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OBJ </a:t>
              </a:r>
            </a:p>
            <a:p>
              <a:r>
                <a:rPr lang="en-US" sz="1100" b="1"/>
                <a:t>COYOTE</a:t>
              </a:r>
            </a:p>
            <a:p>
              <a:r>
                <a:rPr lang="en-US" sz="1100" b="1"/>
                <a:t>082328 Nov</a:t>
              </a:r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2971800" y="3590836"/>
            <a:ext cx="936475" cy="430887"/>
            <a:chOff x="2971800" y="3590836"/>
            <a:chExt cx="936475" cy="430887"/>
          </a:xfrm>
        </p:grpSpPr>
        <p:sp>
          <p:nvSpPr>
            <p:cNvPr id="290" name="Rectangle 289"/>
            <p:cNvSpPr/>
            <p:nvPr/>
          </p:nvSpPr>
          <p:spPr>
            <a:xfrm>
              <a:off x="3048000" y="3652976"/>
              <a:ext cx="762000" cy="30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2971800" y="3590836"/>
              <a:ext cx="9364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LOA</a:t>
              </a:r>
            </a:p>
            <a:p>
              <a:pPr algn="ctr"/>
              <a:r>
                <a:rPr lang="en-US" sz="1100" b="1"/>
                <a:t>10 Nov, PM</a:t>
              </a:r>
            </a:p>
          </p:txBody>
        </p:sp>
      </p:grpSp>
      <p:sp>
        <p:nvSpPr>
          <p:cNvPr id="292" name="Rectangle 291"/>
          <p:cNvSpPr/>
          <p:nvPr/>
        </p:nvSpPr>
        <p:spPr>
          <a:xfrm>
            <a:off x="2350652" y="3953164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2999508" y="3948684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665"/>
          <p:cNvGrpSpPr/>
          <p:nvPr/>
        </p:nvGrpSpPr>
        <p:grpSpPr>
          <a:xfrm>
            <a:off x="2286000" y="3657600"/>
            <a:ext cx="926200" cy="508956"/>
            <a:chOff x="2093913" y="2379452"/>
            <a:chExt cx="926200" cy="508956"/>
          </a:xfrm>
        </p:grpSpPr>
        <p:sp>
          <p:nvSpPr>
            <p:cNvPr id="412" name="Text Box 390"/>
            <p:cNvSpPr txBox="1">
              <a:spLocks noChangeArrowheads="1"/>
            </p:cNvSpPr>
            <p:nvPr/>
          </p:nvSpPr>
          <p:spPr bwMode="auto">
            <a:xfrm>
              <a:off x="2093913" y="2613771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164" name="Group 1040"/>
            <p:cNvGrpSpPr/>
            <p:nvPr/>
          </p:nvGrpSpPr>
          <p:grpSpPr>
            <a:xfrm>
              <a:off x="2329130" y="2379452"/>
              <a:ext cx="457200" cy="425450"/>
              <a:chOff x="8153400" y="1905000"/>
              <a:chExt cx="457200" cy="425450"/>
            </a:xfrm>
          </p:grpSpPr>
          <p:sp>
            <p:nvSpPr>
              <p:cNvPr id="415" name="TextBox 414"/>
              <p:cNvSpPr txBox="1"/>
              <p:nvPr/>
            </p:nvSpPr>
            <p:spPr>
              <a:xfrm>
                <a:off x="8243248" y="190500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65" name="Group 1042"/>
              <p:cNvGrpSpPr/>
              <p:nvPr/>
            </p:nvGrpSpPr>
            <p:grpSpPr>
              <a:xfrm>
                <a:off x="8153400" y="2057400"/>
                <a:ext cx="457200" cy="273050"/>
                <a:chOff x="8153400" y="2057400"/>
                <a:chExt cx="457200" cy="273050"/>
              </a:xfrm>
            </p:grpSpPr>
            <p:sp>
              <p:nvSpPr>
                <p:cNvPr id="417" name="Rectangle 693"/>
                <p:cNvSpPr>
                  <a:spLocks noChangeArrowheads="1"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Freeform 694"/>
                <p:cNvSpPr>
                  <a:spLocks/>
                </p:cNvSpPr>
                <p:nvPr/>
              </p:nvSpPr>
              <p:spPr bwMode="auto">
                <a:xfrm>
                  <a:off x="8153400" y="2070100"/>
                  <a:ext cx="457200" cy="260350"/>
                </a:xfrm>
                <a:custGeom>
                  <a:avLst/>
                  <a:gdLst/>
                  <a:ahLst/>
                  <a:cxnLst>
                    <a:cxn ang="0">
                      <a:pos x="0" y="164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164">
                      <a:moveTo>
                        <a:pt x="0" y="164"/>
                      </a:moveTo>
                      <a:lnTo>
                        <a:pt x="288" y="0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" name="Freeform 695"/>
                <p:cNvSpPr>
                  <a:spLocks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72"/>
                    </a:cxn>
                  </a:cxnLst>
                  <a:rect l="0" t="0" r="r" b="b"/>
                  <a:pathLst>
                    <a:path w="288" h="172">
                      <a:moveTo>
                        <a:pt x="0" y="0"/>
                      </a:moveTo>
                      <a:lnTo>
                        <a:pt x="288" y="17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68" name="Group 699"/>
                <p:cNvGrpSpPr>
                  <a:grpSpLocks/>
                </p:cNvGrpSpPr>
                <p:nvPr/>
              </p:nvGrpSpPr>
              <p:grpSpPr bwMode="auto">
                <a:xfrm>
                  <a:off x="8153400" y="2254250"/>
                  <a:ext cx="457200" cy="74613"/>
                  <a:chOff x="1668" y="2815"/>
                  <a:chExt cx="393" cy="30"/>
                </a:xfrm>
                <a:solidFill>
                  <a:srgbClr val="FF0000"/>
                </a:solidFill>
              </p:grpSpPr>
              <p:sp>
                <p:nvSpPr>
                  <p:cNvPr id="421" name="Freeform 700"/>
                  <p:cNvSpPr>
                    <a:spLocks/>
                  </p:cNvSpPr>
                  <p:nvPr/>
                </p:nvSpPr>
                <p:spPr bwMode="auto">
                  <a:xfrm>
                    <a:off x="1668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2" name="Freeform 701"/>
                  <p:cNvSpPr>
                    <a:spLocks/>
                  </p:cNvSpPr>
                  <p:nvPr/>
                </p:nvSpPr>
                <p:spPr bwMode="auto">
                  <a:xfrm>
                    <a:off x="1804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414" name="Text Box 390"/>
            <p:cNvSpPr txBox="1">
              <a:spLocks noChangeArrowheads="1"/>
            </p:cNvSpPr>
            <p:nvPr/>
          </p:nvSpPr>
          <p:spPr bwMode="auto">
            <a:xfrm>
              <a:off x="2751826" y="2608052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4001487" y="3810000"/>
            <a:ext cx="655949" cy="430887"/>
            <a:chOff x="4001487" y="3810000"/>
            <a:chExt cx="655949" cy="430887"/>
          </a:xfrm>
        </p:grpSpPr>
        <p:sp>
          <p:nvSpPr>
            <p:cNvPr id="294" name="Rectangle 293"/>
            <p:cNvSpPr/>
            <p:nvPr/>
          </p:nvSpPr>
          <p:spPr>
            <a:xfrm>
              <a:off x="4105564" y="3876964"/>
              <a:ext cx="457200" cy="30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4001487" y="3810000"/>
              <a:ext cx="655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101200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3230251" y="4445913"/>
            <a:ext cx="655949" cy="430887"/>
            <a:chOff x="3230251" y="4445913"/>
            <a:chExt cx="655949" cy="430887"/>
          </a:xfrm>
        </p:grpSpPr>
        <p:sp>
          <p:nvSpPr>
            <p:cNvPr id="296" name="Rectangle 295"/>
            <p:cNvSpPr/>
            <p:nvPr/>
          </p:nvSpPr>
          <p:spPr>
            <a:xfrm>
              <a:off x="3285836" y="4507348"/>
              <a:ext cx="533400" cy="30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3230251" y="4445913"/>
              <a:ext cx="655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090900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grpSp>
        <p:nvGrpSpPr>
          <p:cNvPr id="299" name="Group 298"/>
          <p:cNvGrpSpPr/>
          <p:nvPr/>
        </p:nvGrpSpPr>
        <p:grpSpPr>
          <a:xfrm>
            <a:off x="5105940" y="5879316"/>
            <a:ext cx="1322799" cy="261610"/>
            <a:chOff x="5105940" y="5879316"/>
            <a:chExt cx="1322799" cy="261610"/>
          </a:xfrm>
        </p:grpSpPr>
        <p:sp>
          <p:nvSpPr>
            <p:cNvPr id="298" name="Rectangle 297"/>
            <p:cNvSpPr/>
            <p:nvPr/>
          </p:nvSpPr>
          <p:spPr>
            <a:xfrm>
              <a:off x="5181600" y="5937504"/>
              <a:ext cx="11811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TextBox 468"/>
            <p:cNvSpPr txBox="1"/>
            <p:nvPr/>
          </p:nvSpPr>
          <p:spPr>
            <a:xfrm>
              <a:off x="5105940" y="5879316"/>
              <a:ext cx="13227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081900-2034 Nov</a:t>
              </a: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6543964" y="5414824"/>
            <a:ext cx="655949" cy="430887"/>
            <a:chOff x="6543964" y="5414824"/>
            <a:chExt cx="655949" cy="430887"/>
          </a:xfrm>
        </p:grpSpPr>
        <p:sp>
          <p:nvSpPr>
            <p:cNvPr id="300" name="Rectangle 299"/>
            <p:cNvSpPr/>
            <p:nvPr/>
          </p:nvSpPr>
          <p:spPr>
            <a:xfrm>
              <a:off x="6638636" y="5435596"/>
              <a:ext cx="457200" cy="381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6543964" y="5414824"/>
              <a:ext cx="655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090130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sp>
        <p:nvSpPr>
          <p:cNvPr id="481" name="Freeform 480"/>
          <p:cNvSpPr/>
          <p:nvPr/>
        </p:nvSpPr>
        <p:spPr>
          <a:xfrm>
            <a:off x="5810864" y="5128751"/>
            <a:ext cx="818536" cy="891049"/>
          </a:xfrm>
          <a:custGeom>
            <a:avLst/>
            <a:gdLst>
              <a:gd name="connsiteX0" fmla="*/ 766916 w 766916"/>
              <a:gd name="connsiteY0" fmla="*/ 688258 h 688258"/>
              <a:gd name="connsiteX1" fmla="*/ 639097 w 766916"/>
              <a:gd name="connsiteY1" fmla="*/ 0 h 688258"/>
              <a:gd name="connsiteX2" fmla="*/ 0 w 766916"/>
              <a:gd name="connsiteY2" fmla="*/ 39329 h 688258"/>
              <a:gd name="connsiteX0" fmla="*/ 766916 w 766916"/>
              <a:gd name="connsiteY0" fmla="*/ 796413 h 796413"/>
              <a:gd name="connsiteX1" fmla="*/ 639097 w 766916"/>
              <a:gd name="connsiteY1" fmla="*/ 108155 h 796413"/>
              <a:gd name="connsiteX2" fmla="*/ 0 w 766916"/>
              <a:gd name="connsiteY2" fmla="*/ 147484 h 796413"/>
              <a:gd name="connsiteX0" fmla="*/ 766916 w 839839"/>
              <a:gd name="connsiteY0" fmla="*/ 809932 h 1005759"/>
              <a:gd name="connsiteX1" fmla="*/ 818536 w 839839"/>
              <a:gd name="connsiteY1" fmla="*/ 891049 h 1005759"/>
              <a:gd name="connsiteX2" fmla="*/ 639097 w 839839"/>
              <a:gd name="connsiteY2" fmla="*/ 121674 h 1005759"/>
              <a:gd name="connsiteX3" fmla="*/ 0 w 839839"/>
              <a:gd name="connsiteY3" fmla="*/ 161003 h 1005759"/>
              <a:gd name="connsiteX0" fmla="*/ 818536 w 818536"/>
              <a:gd name="connsiteY0" fmla="*/ 891049 h 891049"/>
              <a:gd name="connsiteX1" fmla="*/ 639097 w 818536"/>
              <a:gd name="connsiteY1" fmla="*/ 121674 h 891049"/>
              <a:gd name="connsiteX2" fmla="*/ 0 w 818536"/>
              <a:gd name="connsiteY2" fmla="*/ 161003 h 8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536" h="891049">
                <a:moveTo>
                  <a:pt x="818536" y="891049"/>
                </a:moveTo>
                <a:cubicBezTo>
                  <a:pt x="797233" y="776339"/>
                  <a:pt x="775520" y="243348"/>
                  <a:pt x="639097" y="121674"/>
                </a:cubicBezTo>
                <a:cubicBezTo>
                  <a:pt x="502674" y="0"/>
                  <a:pt x="213032" y="147893"/>
                  <a:pt x="0" y="161003"/>
                </a:cubicBezTo>
              </a:path>
            </a:pathLst>
          </a:cu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2" name="Group 301"/>
          <p:cNvGrpSpPr/>
          <p:nvPr/>
        </p:nvGrpSpPr>
        <p:grpSpPr>
          <a:xfrm>
            <a:off x="7496077" y="5148590"/>
            <a:ext cx="962123" cy="261610"/>
            <a:chOff x="7496077" y="5148590"/>
            <a:chExt cx="962123" cy="261610"/>
          </a:xfrm>
        </p:grpSpPr>
        <p:sp>
          <p:nvSpPr>
            <p:cNvPr id="301" name="Rectangle 300"/>
            <p:cNvSpPr/>
            <p:nvPr/>
          </p:nvSpPr>
          <p:spPr>
            <a:xfrm>
              <a:off x="7543800" y="5195448"/>
              <a:ext cx="838200" cy="152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7496077" y="5148590"/>
              <a:ext cx="9621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081930 Nov</a:t>
              </a:r>
            </a:p>
          </p:txBody>
        </p:sp>
      </p:grpSp>
      <p:pic>
        <p:nvPicPr>
          <p:cNvPr id="285" name="Picture 2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4" y="6025303"/>
            <a:ext cx="394052" cy="58749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animBg="1"/>
      <p:bldP spid="4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unni_trian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54067" cy="79742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pic>
        <p:nvPicPr>
          <p:cNvPr id="1026" name="Picture 2" descr="C:\Users\Flo.Waitl\Desktop\0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0" y="914400"/>
            <a:ext cx="2870200" cy="28702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2964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032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/>
              <a:t>Sunni Triangle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838200"/>
            <a:ext cx="394052" cy="5874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t="7465" r="4000" b="3000"/>
          <a:stretch>
            <a:fillRect/>
          </a:stretch>
        </p:blipFill>
        <p:spPr bwMode="auto">
          <a:xfrm>
            <a:off x="0" y="11692"/>
            <a:ext cx="9144000" cy="68463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34000" y="508165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200400" y="424345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79" name="Rectangle 59"/>
          <p:cNvSpPr>
            <a:spLocks noChangeArrowheads="1"/>
          </p:cNvSpPr>
          <p:nvPr/>
        </p:nvSpPr>
        <p:spPr bwMode="auto">
          <a:xfrm>
            <a:off x="2362200" y="371005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/>
              <a:t>PL HENRY</a:t>
            </a:r>
          </a:p>
        </p:txBody>
      </p:sp>
      <p:cxnSp>
        <p:nvCxnSpPr>
          <p:cNvPr id="75" name="Straight Connector 74"/>
          <p:cNvCxnSpPr/>
          <p:nvPr/>
        </p:nvCxnSpPr>
        <p:spPr>
          <a:xfrm rot="5400000" flipH="1" flipV="1">
            <a:off x="1219200" y="5005450"/>
            <a:ext cx="1371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 rot="16200000">
            <a:off x="1590102" y="382723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I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r>
              <a:rPr lang="en-US" sz="2400" b="1">
                <a:solidFill>
                  <a:srgbClr val="FFFF00"/>
                </a:solidFill>
              </a:rPr>
              <a:t>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endParaRPr lang="en-US" sz="2400" b="1">
              <a:solidFill>
                <a:srgbClr val="FFFF0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5400000" flipH="1" flipV="1">
            <a:off x="1595966" y="3477220"/>
            <a:ext cx="643467" cy="846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905000" y="3176650"/>
            <a:ext cx="220980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4042611" y="2242197"/>
            <a:ext cx="86895" cy="1164843"/>
            <a:chOff x="4042611" y="2265947"/>
            <a:chExt cx="86895" cy="1164843"/>
          </a:xfrm>
        </p:grpSpPr>
        <p:cxnSp>
          <p:nvCxnSpPr>
            <p:cNvPr id="86" name="Straight Connector 85"/>
            <p:cNvCxnSpPr/>
            <p:nvPr/>
          </p:nvCxnSpPr>
          <p:spPr>
            <a:xfrm rot="5400000" flipH="1" flipV="1">
              <a:off x="3801085" y="3117073"/>
              <a:ext cx="611389" cy="1604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 91"/>
            <p:cNvSpPr/>
            <p:nvPr/>
          </p:nvSpPr>
          <p:spPr>
            <a:xfrm>
              <a:off x="4042611" y="2265947"/>
              <a:ext cx="86895" cy="561474"/>
            </a:xfrm>
            <a:custGeom>
              <a:avLst/>
              <a:gdLst>
                <a:gd name="connsiteX0" fmla="*/ 72189 w 84221"/>
                <a:gd name="connsiteY0" fmla="*/ 561474 h 561474"/>
                <a:gd name="connsiteX1" fmla="*/ 84221 w 84221"/>
                <a:gd name="connsiteY1" fmla="*/ 228600 h 561474"/>
                <a:gd name="connsiteX2" fmla="*/ 56147 w 84221"/>
                <a:gd name="connsiteY2" fmla="*/ 108285 h 561474"/>
                <a:gd name="connsiteX3" fmla="*/ 0 w 84221"/>
                <a:gd name="connsiteY3" fmla="*/ 0 h 561474"/>
                <a:gd name="connsiteX4" fmla="*/ 0 w 84221"/>
                <a:gd name="connsiteY4" fmla="*/ 0 h 561474"/>
                <a:gd name="connsiteX5" fmla="*/ 0 w 84221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95" h="561474">
                  <a:moveTo>
                    <a:pt x="72189" y="561474"/>
                  </a:moveTo>
                  <a:cubicBezTo>
                    <a:pt x="76200" y="450516"/>
                    <a:pt x="86895" y="304131"/>
                    <a:pt x="84221" y="228600"/>
                  </a:cubicBezTo>
                  <a:cubicBezTo>
                    <a:pt x="81547" y="153069"/>
                    <a:pt x="70184" y="146385"/>
                    <a:pt x="56147" y="108285"/>
                  </a:cubicBezTo>
                  <a:cubicBezTo>
                    <a:pt x="42110" y="70185"/>
                    <a:pt x="9358" y="1804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042611" y="2238188"/>
            <a:ext cx="86886" cy="1188906"/>
            <a:chOff x="4042611" y="2265947"/>
            <a:chExt cx="86895" cy="1164843"/>
          </a:xfrm>
        </p:grpSpPr>
        <p:cxnSp>
          <p:nvCxnSpPr>
            <p:cNvPr id="95" name="Straight Connector 94"/>
            <p:cNvCxnSpPr/>
            <p:nvPr/>
          </p:nvCxnSpPr>
          <p:spPr>
            <a:xfrm rot="5400000" flipH="1" flipV="1">
              <a:off x="3801071" y="3117073"/>
              <a:ext cx="611389" cy="16045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reeform 95"/>
            <p:cNvSpPr/>
            <p:nvPr/>
          </p:nvSpPr>
          <p:spPr>
            <a:xfrm>
              <a:off x="4042611" y="2265947"/>
              <a:ext cx="86895" cy="561474"/>
            </a:xfrm>
            <a:custGeom>
              <a:avLst/>
              <a:gdLst>
                <a:gd name="connsiteX0" fmla="*/ 72189 w 84221"/>
                <a:gd name="connsiteY0" fmla="*/ 561474 h 561474"/>
                <a:gd name="connsiteX1" fmla="*/ 84221 w 84221"/>
                <a:gd name="connsiteY1" fmla="*/ 228600 h 561474"/>
                <a:gd name="connsiteX2" fmla="*/ 56147 w 84221"/>
                <a:gd name="connsiteY2" fmla="*/ 108285 h 561474"/>
                <a:gd name="connsiteX3" fmla="*/ 0 w 84221"/>
                <a:gd name="connsiteY3" fmla="*/ 0 h 561474"/>
                <a:gd name="connsiteX4" fmla="*/ 0 w 84221"/>
                <a:gd name="connsiteY4" fmla="*/ 0 h 561474"/>
                <a:gd name="connsiteX5" fmla="*/ 0 w 84221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95" h="561474">
                  <a:moveTo>
                    <a:pt x="72189" y="561474"/>
                  </a:moveTo>
                  <a:cubicBezTo>
                    <a:pt x="76200" y="450516"/>
                    <a:pt x="86895" y="304131"/>
                    <a:pt x="84221" y="228600"/>
                  </a:cubicBezTo>
                  <a:cubicBezTo>
                    <a:pt x="81547" y="153069"/>
                    <a:pt x="70184" y="146385"/>
                    <a:pt x="56147" y="108285"/>
                  </a:cubicBezTo>
                  <a:cubicBezTo>
                    <a:pt x="42110" y="70185"/>
                    <a:pt x="9358" y="1804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7" name="Straight Connector 96"/>
          <p:cNvCxnSpPr/>
          <p:nvPr/>
        </p:nvCxnSpPr>
        <p:spPr>
          <a:xfrm rot="5400000" flipH="1" flipV="1">
            <a:off x="2843938" y="4483674"/>
            <a:ext cx="2350578" cy="165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 rot="5400000">
            <a:off x="1820558" y="396694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1 RCT</a:t>
            </a:r>
          </a:p>
        </p:txBody>
      </p:sp>
      <p:sp>
        <p:nvSpPr>
          <p:cNvPr id="102" name="TextBox 101"/>
          <p:cNvSpPr txBox="1"/>
          <p:nvPr/>
        </p:nvSpPr>
        <p:spPr>
          <a:xfrm rot="5400000">
            <a:off x="1256858" y="396348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7 RCT</a:t>
            </a:r>
          </a:p>
        </p:txBody>
      </p:sp>
      <p:sp>
        <p:nvSpPr>
          <p:cNvPr id="103" name="Rectangle 59"/>
          <p:cNvSpPr>
            <a:spLocks noChangeArrowheads="1"/>
          </p:cNvSpPr>
          <p:nvPr/>
        </p:nvSpPr>
        <p:spPr bwMode="auto">
          <a:xfrm>
            <a:off x="1000383" y="218605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/>
              <a:t>PL FRAN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934200" y="2871850"/>
            <a:ext cx="228600" cy="228600"/>
            <a:chOff x="6858000" y="3124200"/>
            <a:chExt cx="228600" cy="228600"/>
          </a:xfrm>
        </p:grpSpPr>
        <p:sp>
          <p:nvSpPr>
            <p:cNvPr id="107" name="Rectangle 10"/>
            <p:cNvSpPr>
              <a:spLocks noChangeArrowheads="1"/>
            </p:cNvSpPr>
            <p:nvPr/>
          </p:nvSpPr>
          <p:spPr bwMode="auto">
            <a:xfrm>
              <a:off x="6858000" y="3124200"/>
              <a:ext cx="228600" cy="22860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AutoShape 11"/>
            <p:cNvSpPr>
              <a:spLocks noChangeArrowheads="1"/>
            </p:cNvSpPr>
            <p:nvPr/>
          </p:nvSpPr>
          <p:spPr bwMode="auto">
            <a:xfrm>
              <a:off x="6934200" y="3181350"/>
              <a:ext cx="63500" cy="128588"/>
            </a:xfrm>
            <a:prstGeom prst="moon">
              <a:avLst>
                <a:gd name="adj" fmla="val 50000"/>
              </a:avLst>
            </a:prstGeom>
            <a:solidFill>
              <a:srgbClr val="FF0000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" name="Group 148"/>
          <p:cNvGrpSpPr>
            <a:grpSpLocks/>
          </p:cNvGrpSpPr>
          <p:nvPr/>
        </p:nvGrpSpPr>
        <p:grpSpPr bwMode="auto">
          <a:xfrm rot="16001709">
            <a:off x="6126172" y="2097993"/>
            <a:ext cx="1010659" cy="381000"/>
            <a:chOff x="-1296" y="3792"/>
            <a:chExt cx="546" cy="240"/>
          </a:xfr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grpSpPr>
        <p:sp>
          <p:nvSpPr>
            <p:cNvPr id="110" name="Line 149"/>
            <p:cNvSpPr>
              <a:spLocks noChangeShapeType="1"/>
            </p:cNvSpPr>
            <p:nvPr/>
          </p:nvSpPr>
          <p:spPr bwMode="auto">
            <a:xfrm flipV="1">
              <a:off x="-129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50"/>
            <p:cNvSpPr>
              <a:spLocks noChangeShapeType="1"/>
            </p:cNvSpPr>
            <p:nvPr/>
          </p:nvSpPr>
          <p:spPr bwMode="auto">
            <a:xfrm rot="5400000" flipV="1">
              <a:off x="-84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51"/>
            <p:cNvSpPr>
              <a:spLocks noChangeShapeType="1"/>
            </p:cNvSpPr>
            <p:nvPr/>
          </p:nvSpPr>
          <p:spPr bwMode="auto">
            <a:xfrm>
              <a:off x="-1212" y="3942"/>
              <a:ext cx="3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52"/>
            <p:cNvSpPr>
              <a:spLocks noChangeShapeType="1"/>
            </p:cNvSpPr>
            <p:nvPr/>
          </p:nvSpPr>
          <p:spPr bwMode="auto">
            <a:xfrm rot="20700000" flipV="1">
              <a:off x="-1224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53"/>
            <p:cNvSpPr>
              <a:spLocks noChangeShapeType="1"/>
            </p:cNvSpPr>
            <p:nvPr/>
          </p:nvSpPr>
          <p:spPr bwMode="auto">
            <a:xfrm rot="900000" flipV="1">
              <a:off x="-816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8" name="Freeform 147"/>
          <p:cNvSpPr/>
          <p:nvPr/>
        </p:nvSpPr>
        <p:spPr>
          <a:xfrm>
            <a:off x="4612193" y="3131432"/>
            <a:ext cx="371789" cy="643095"/>
          </a:xfrm>
          <a:custGeom>
            <a:avLst/>
            <a:gdLst>
              <a:gd name="connsiteX0" fmla="*/ 20097 w 371789"/>
              <a:gd name="connsiteY0" fmla="*/ 0 h 643095"/>
              <a:gd name="connsiteX1" fmla="*/ 0 w 371789"/>
              <a:gd name="connsiteY1" fmla="*/ 643095 h 643095"/>
              <a:gd name="connsiteX2" fmla="*/ 371789 w 371789"/>
              <a:gd name="connsiteY2" fmla="*/ 582805 h 643095"/>
              <a:gd name="connsiteX3" fmla="*/ 311499 w 371789"/>
              <a:gd name="connsiteY3" fmla="*/ 0 h 643095"/>
              <a:gd name="connsiteX4" fmla="*/ 20097 w 371789"/>
              <a:gd name="connsiteY4" fmla="*/ 0 h 64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789" h="643095">
                <a:moveTo>
                  <a:pt x="20097" y="0"/>
                </a:moveTo>
                <a:lnTo>
                  <a:pt x="0" y="643095"/>
                </a:lnTo>
                <a:lnTo>
                  <a:pt x="371789" y="582805"/>
                </a:lnTo>
                <a:lnTo>
                  <a:pt x="311499" y="0"/>
                </a:lnTo>
                <a:lnTo>
                  <a:pt x="20097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5" name="Line 55"/>
          <p:cNvSpPr>
            <a:spLocks noChangeShapeType="1"/>
          </p:cNvSpPr>
          <p:nvPr/>
        </p:nvSpPr>
        <p:spPr bwMode="auto">
          <a:xfrm flipH="1" flipV="1">
            <a:off x="4876800" y="3252850"/>
            <a:ext cx="5334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4782312" y="2109850"/>
            <a:ext cx="399288" cy="381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7" name="Line 57"/>
          <p:cNvSpPr>
            <a:spLocks noChangeShapeType="1"/>
          </p:cNvSpPr>
          <p:nvPr/>
        </p:nvSpPr>
        <p:spPr bwMode="auto">
          <a:xfrm flipH="1" flipV="1">
            <a:off x="5105400" y="2362200"/>
            <a:ext cx="6096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310250" y="2590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OBJ VIRGINIA</a:t>
            </a:r>
          </a:p>
        </p:txBody>
      </p:sp>
      <p:sp>
        <p:nvSpPr>
          <p:cNvPr id="30774" name="Rectangle 54"/>
          <p:cNvSpPr>
            <a:spLocks noChangeArrowheads="1"/>
          </p:cNvSpPr>
          <p:nvPr/>
        </p:nvSpPr>
        <p:spPr bwMode="auto">
          <a:xfrm>
            <a:off x="5410200" y="3246986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 err="1"/>
              <a:t>Jolan</a:t>
            </a:r>
            <a:r>
              <a:rPr lang="en-US" sz="1200" b="1"/>
              <a:t> Park</a:t>
            </a:r>
          </a:p>
        </p:txBody>
      </p:sp>
      <p:grpSp>
        <p:nvGrpSpPr>
          <p:cNvPr id="150" name="Group 560"/>
          <p:cNvGrpSpPr>
            <a:grpSpLocks noChangeAspect="1"/>
          </p:cNvGrpSpPr>
          <p:nvPr/>
        </p:nvGrpSpPr>
        <p:grpSpPr bwMode="auto">
          <a:xfrm rot="16200000">
            <a:off x="5317332" y="6175429"/>
            <a:ext cx="503237" cy="165100"/>
            <a:chOff x="3120" y="3923"/>
            <a:chExt cx="415" cy="136"/>
          </a:xfrm>
        </p:grpSpPr>
        <p:grpSp>
          <p:nvGrpSpPr>
            <p:cNvPr id="151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156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2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153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9" name="Rectangle 54"/>
          <p:cNvSpPr>
            <a:spLocks noChangeArrowheads="1"/>
          </p:cNvSpPr>
          <p:nvPr/>
        </p:nvSpPr>
        <p:spPr bwMode="auto">
          <a:xfrm>
            <a:off x="4114800" y="6453250"/>
            <a:ext cx="12954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Train Station</a:t>
            </a:r>
          </a:p>
        </p:txBody>
      </p:sp>
      <p:sp>
        <p:nvSpPr>
          <p:cNvPr id="223" name="Freeform 222"/>
          <p:cNvSpPr/>
          <p:nvPr/>
        </p:nvSpPr>
        <p:spPr>
          <a:xfrm>
            <a:off x="4191000" y="3633850"/>
            <a:ext cx="1256599" cy="1747458"/>
          </a:xfrm>
          <a:custGeom>
            <a:avLst/>
            <a:gdLst>
              <a:gd name="connsiteX0" fmla="*/ 0 w 1256599"/>
              <a:gd name="connsiteY0" fmla="*/ 403907 h 1747458"/>
              <a:gd name="connsiteX1" fmla="*/ 628299 w 1256599"/>
              <a:gd name="connsiteY1" fmla="*/ 0 h 1747458"/>
              <a:gd name="connsiteX2" fmla="*/ 1256599 w 1256599"/>
              <a:gd name="connsiteY2" fmla="*/ 406712 h 1747458"/>
              <a:gd name="connsiteX3" fmla="*/ 936839 w 1256599"/>
              <a:gd name="connsiteY3" fmla="*/ 406712 h 1747458"/>
              <a:gd name="connsiteX4" fmla="*/ 936839 w 1256599"/>
              <a:gd name="connsiteY4" fmla="*/ 720861 h 1747458"/>
              <a:gd name="connsiteX5" fmla="*/ 1200501 w 1256599"/>
              <a:gd name="connsiteY5" fmla="*/ 1747458 h 1747458"/>
              <a:gd name="connsiteX6" fmla="*/ 42074 w 1256599"/>
              <a:gd name="connsiteY6" fmla="*/ 1744653 h 1747458"/>
              <a:gd name="connsiteX7" fmla="*/ 314150 w 1256599"/>
              <a:gd name="connsiteY7" fmla="*/ 687203 h 1747458"/>
              <a:gd name="connsiteX8" fmla="*/ 319760 w 1256599"/>
              <a:gd name="connsiteY8" fmla="*/ 406712 h 1747458"/>
              <a:gd name="connsiteX9" fmla="*/ 0 w 1256599"/>
              <a:gd name="connsiteY9" fmla="*/ 403907 h 174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6599" h="1747458">
                <a:moveTo>
                  <a:pt x="0" y="403907"/>
                </a:moveTo>
                <a:lnTo>
                  <a:pt x="628299" y="0"/>
                </a:lnTo>
                <a:lnTo>
                  <a:pt x="1256599" y="406712"/>
                </a:lnTo>
                <a:lnTo>
                  <a:pt x="936839" y="406712"/>
                </a:lnTo>
                <a:lnTo>
                  <a:pt x="936839" y="720861"/>
                </a:lnTo>
                <a:lnTo>
                  <a:pt x="1200501" y="1747458"/>
                </a:lnTo>
                <a:lnTo>
                  <a:pt x="42074" y="1744653"/>
                </a:lnTo>
                <a:lnTo>
                  <a:pt x="314150" y="687203"/>
                </a:lnTo>
                <a:lnTo>
                  <a:pt x="319760" y="406712"/>
                </a:lnTo>
                <a:lnTo>
                  <a:pt x="0" y="403907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3" name="Group 192"/>
          <p:cNvGrpSpPr/>
          <p:nvPr/>
        </p:nvGrpSpPr>
        <p:grpSpPr>
          <a:xfrm>
            <a:off x="4343400" y="4572000"/>
            <a:ext cx="1026453" cy="535619"/>
            <a:chOff x="6096000" y="7010400"/>
            <a:chExt cx="1026453" cy="535619"/>
          </a:xfrm>
        </p:grpSpPr>
        <p:sp>
          <p:nvSpPr>
            <p:cNvPr id="183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n w="3175">
                    <a:noFill/>
                  </a:ln>
                </a:rPr>
                <a:t>2-7</a:t>
              </a:r>
            </a:p>
          </p:txBody>
        </p:sp>
        <p:sp>
          <p:nvSpPr>
            <p:cNvPr id="185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186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90" name="Straight Connector 189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87" idx="2"/>
              <a:endCxn id="183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182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1" name="Title 1"/>
          <p:cNvSpPr txBox="1">
            <a:spLocks/>
          </p:cNvSpPr>
          <p:nvPr/>
        </p:nvSpPr>
        <p:spPr>
          <a:xfrm>
            <a:off x="0" y="11875"/>
            <a:ext cx="9144000" cy="673925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RCT 1 Attack, 8-9 Nov 04</a:t>
            </a:r>
          </a:p>
        </p:txBody>
      </p:sp>
      <p:sp>
        <p:nvSpPr>
          <p:cNvPr id="303" name="Rectangle 302"/>
          <p:cNvSpPr/>
          <p:nvPr/>
        </p:nvSpPr>
        <p:spPr>
          <a:xfrm>
            <a:off x="6026118" y="5334000"/>
            <a:ext cx="142437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6633860" y="5334000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488"/>
          <p:cNvGrpSpPr/>
          <p:nvPr/>
        </p:nvGrpSpPr>
        <p:grpSpPr>
          <a:xfrm>
            <a:off x="5963056" y="5005450"/>
            <a:ext cx="936279" cy="551002"/>
            <a:chOff x="1114831" y="1696898"/>
            <a:chExt cx="936279" cy="551002"/>
          </a:xfrm>
        </p:grpSpPr>
        <p:sp>
          <p:nvSpPr>
            <p:cNvPr id="160" name="Text Box 388"/>
            <p:cNvSpPr txBox="1">
              <a:spLocks noChangeArrowheads="1"/>
            </p:cNvSpPr>
            <p:nvPr/>
          </p:nvSpPr>
          <p:spPr bwMode="auto">
            <a:xfrm>
              <a:off x="1114831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161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162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163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65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16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5" name="Group 214"/>
          <p:cNvGrpSpPr/>
          <p:nvPr/>
        </p:nvGrpSpPr>
        <p:grpSpPr>
          <a:xfrm>
            <a:off x="4333500" y="5105400"/>
            <a:ext cx="951635" cy="552200"/>
            <a:chOff x="4333500" y="5105400"/>
            <a:chExt cx="951635" cy="552200"/>
          </a:xfrm>
        </p:grpSpPr>
        <p:sp>
          <p:nvSpPr>
            <p:cNvPr id="302" name="Rectangle 301"/>
            <p:cNvSpPr/>
            <p:nvPr/>
          </p:nvSpPr>
          <p:spPr>
            <a:xfrm>
              <a:off x="4387312" y="5433100"/>
              <a:ext cx="170688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6" name="Group 205"/>
            <p:cNvGrpSpPr/>
            <p:nvPr/>
          </p:nvGrpSpPr>
          <p:grpSpPr>
            <a:xfrm>
              <a:off x="4333500" y="5105400"/>
              <a:ext cx="951635" cy="552200"/>
              <a:chOff x="5068165" y="5240198"/>
              <a:chExt cx="951635" cy="552200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5772912" y="5568748"/>
                <a:ext cx="170688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9" name="Group 575"/>
              <p:cNvGrpSpPr/>
              <p:nvPr/>
            </p:nvGrpSpPr>
            <p:grpSpPr>
              <a:xfrm>
                <a:off x="5068165" y="5240198"/>
                <a:ext cx="951635" cy="552200"/>
                <a:chOff x="4100" y="2308774"/>
                <a:chExt cx="951635" cy="552200"/>
              </a:xfrm>
            </p:grpSpPr>
            <p:sp>
              <p:nvSpPr>
                <p:cNvPr id="170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4100" y="258633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3</a:t>
                  </a:r>
                </a:p>
              </p:txBody>
            </p:sp>
            <p:sp>
              <p:nvSpPr>
                <p:cNvPr id="171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644868" y="2585138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grpSp>
              <p:nvGrpSpPr>
                <p:cNvPr id="172" name="Group 1258"/>
                <p:cNvGrpSpPr/>
                <p:nvPr/>
              </p:nvGrpSpPr>
              <p:grpSpPr>
                <a:xfrm>
                  <a:off x="236537" y="2308774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173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174" name="TextBox 173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175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176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307" name="Rectangle 306"/>
          <p:cNvSpPr/>
          <p:nvPr/>
        </p:nvSpPr>
        <p:spPr>
          <a:xfrm>
            <a:off x="7528560" y="2533650"/>
            <a:ext cx="3810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/>
          <p:nvPr/>
        </p:nvSpPr>
        <p:spPr>
          <a:xfrm>
            <a:off x="6797040" y="2537460"/>
            <a:ext cx="21336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737"/>
          <p:cNvGrpSpPr/>
          <p:nvPr/>
        </p:nvGrpSpPr>
        <p:grpSpPr>
          <a:xfrm>
            <a:off x="6705600" y="2338450"/>
            <a:ext cx="1277720" cy="641350"/>
            <a:chOff x="983285" y="6400800"/>
            <a:chExt cx="1277720" cy="641350"/>
          </a:xfrm>
        </p:grpSpPr>
        <p:grpSp>
          <p:nvGrpSpPr>
            <p:cNvPr id="116" name="Group 107"/>
            <p:cNvGrpSpPr>
              <a:grpSpLocks/>
            </p:cNvGrpSpPr>
            <p:nvPr/>
          </p:nvGrpSpPr>
          <p:grpSpPr bwMode="auto">
            <a:xfrm>
              <a:off x="1064527" y="6400800"/>
              <a:ext cx="735013" cy="641350"/>
              <a:chOff x="3061" y="2937"/>
              <a:chExt cx="442" cy="400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3196" y="2972"/>
                <a:ext cx="307" cy="1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" name="Freeform 109"/>
              <p:cNvSpPr>
                <a:spLocks/>
              </p:cNvSpPr>
              <p:nvPr/>
            </p:nvSpPr>
            <p:spPr bwMode="auto">
              <a:xfrm>
                <a:off x="3218" y="2989"/>
                <a:ext cx="269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1" name="Freeform 110"/>
              <p:cNvSpPr>
                <a:spLocks/>
              </p:cNvSpPr>
              <p:nvPr/>
            </p:nvSpPr>
            <p:spPr bwMode="auto">
              <a:xfrm>
                <a:off x="3218" y="2991"/>
                <a:ext cx="269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2" name="Freeform 111"/>
              <p:cNvSpPr>
                <a:spLocks/>
              </p:cNvSpPr>
              <p:nvPr/>
            </p:nvSpPr>
            <p:spPr bwMode="auto">
              <a:xfrm>
                <a:off x="3220" y="3088"/>
                <a:ext cx="26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3" name="AutoShape 112"/>
              <p:cNvSpPr>
                <a:spLocks noChangeArrowheads="1"/>
              </p:cNvSpPr>
              <p:nvPr/>
            </p:nvSpPr>
            <p:spPr bwMode="auto">
              <a:xfrm>
                <a:off x="3339" y="3051"/>
                <a:ext cx="33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AutoShape 113"/>
              <p:cNvSpPr>
                <a:spLocks noChangeArrowheads="1"/>
              </p:cNvSpPr>
              <p:nvPr/>
            </p:nvSpPr>
            <p:spPr bwMode="auto">
              <a:xfrm>
                <a:off x="3414" y="3049"/>
                <a:ext cx="35" cy="3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AutoShape 114"/>
              <p:cNvSpPr>
                <a:spLocks noChangeArrowheads="1"/>
              </p:cNvSpPr>
              <p:nvPr/>
            </p:nvSpPr>
            <p:spPr bwMode="auto">
              <a:xfrm>
                <a:off x="3255" y="3051"/>
                <a:ext cx="35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Line 115"/>
              <p:cNvSpPr>
                <a:spLocks noChangeShapeType="1"/>
              </p:cNvSpPr>
              <p:nvPr/>
            </p:nvSpPr>
            <p:spPr bwMode="auto">
              <a:xfrm>
                <a:off x="3220" y="2996"/>
                <a:ext cx="267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16"/>
              <p:cNvSpPr>
                <a:spLocks noChangeShapeType="1"/>
              </p:cNvSpPr>
              <p:nvPr/>
            </p:nvSpPr>
            <p:spPr bwMode="auto">
              <a:xfrm>
                <a:off x="3386" y="3088"/>
                <a:ext cx="101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17"/>
              <p:cNvSpPr>
                <a:spLocks noChangeShapeType="1"/>
              </p:cNvSpPr>
              <p:nvPr/>
            </p:nvSpPr>
            <p:spPr bwMode="auto">
              <a:xfrm flipV="1">
                <a:off x="3220" y="2999"/>
                <a:ext cx="267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118"/>
              <p:cNvSpPr>
                <a:spLocks noChangeShapeType="1"/>
              </p:cNvSpPr>
              <p:nvPr/>
            </p:nvSpPr>
            <p:spPr bwMode="auto">
              <a:xfrm flipV="1">
                <a:off x="3221" y="3089"/>
                <a:ext cx="103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119"/>
              <p:cNvSpPr>
                <a:spLocks noChangeShapeType="1"/>
              </p:cNvSpPr>
              <p:nvPr/>
            </p:nvSpPr>
            <p:spPr bwMode="auto">
              <a:xfrm>
                <a:off x="333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120"/>
              <p:cNvSpPr>
                <a:spLocks noChangeShapeType="1"/>
              </p:cNvSpPr>
              <p:nvPr/>
            </p:nvSpPr>
            <p:spPr bwMode="auto">
              <a:xfrm>
                <a:off x="338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Text Box 121"/>
              <p:cNvSpPr txBox="1">
                <a:spLocks noChangeArrowheads="1"/>
              </p:cNvSpPr>
              <p:nvPr/>
            </p:nvSpPr>
            <p:spPr bwMode="auto">
              <a:xfrm>
                <a:off x="3061" y="3108"/>
                <a:ext cx="111" cy="22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7" name="Text Box 122"/>
            <p:cNvSpPr txBox="1">
              <a:spLocks noChangeArrowheads="1"/>
            </p:cNvSpPr>
            <p:nvPr/>
          </p:nvSpPr>
          <p:spPr bwMode="auto">
            <a:xfrm>
              <a:off x="1727605" y="6553200"/>
              <a:ext cx="533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CDO</a:t>
              </a:r>
            </a:p>
          </p:txBody>
        </p:sp>
        <p:sp>
          <p:nvSpPr>
            <p:cNvPr id="118" name="Text Box 122"/>
            <p:cNvSpPr txBox="1">
              <a:spLocks noChangeArrowheads="1"/>
            </p:cNvSpPr>
            <p:nvPr/>
          </p:nvSpPr>
          <p:spPr bwMode="auto">
            <a:xfrm>
              <a:off x="983285" y="6557465"/>
              <a:ext cx="381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36</a:t>
              </a:r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7162800" y="1600200"/>
            <a:ext cx="3810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6934200" y="1905000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755"/>
          <p:cNvGrpSpPr/>
          <p:nvPr/>
        </p:nvGrpSpPr>
        <p:grpSpPr>
          <a:xfrm>
            <a:off x="6858000" y="1576450"/>
            <a:ext cx="1071099" cy="561976"/>
            <a:chOff x="1114425" y="3838575"/>
            <a:chExt cx="1071099" cy="561976"/>
          </a:xfrm>
        </p:grpSpPr>
        <p:sp>
          <p:nvSpPr>
            <p:cNvPr id="134" name="Text Box 833"/>
            <p:cNvSpPr txBox="1">
              <a:spLocks noChangeArrowheads="1"/>
            </p:cNvSpPr>
            <p:nvPr/>
          </p:nvSpPr>
          <p:spPr bwMode="auto">
            <a:xfrm>
              <a:off x="1114425" y="4125913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r>
                <a:rPr lang="en-US" sz="1200" b="1">
                  <a:effectLst>
                    <a:innerShdw dist="50800" dir="13500000">
                      <a:schemeClr val="bg1"/>
                    </a:innerShdw>
                  </a:effectLst>
                </a:rPr>
                <a:t>3</a:t>
              </a:r>
            </a:p>
          </p:txBody>
        </p:sp>
        <p:sp>
          <p:nvSpPr>
            <p:cNvPr id="135" name="Text Box 834"/>
            <p:cNvSpPr txBox="1">
              <a:spLocks noChangeArrowheads="1"/>
            </p:cNvSpPr>
            <p:nvPr/>
          </p:nvSpPr>
          <p:spPr bwMode="auto">
            <a:xfrm>
              <a:off x="1609725" y="3838575"/>
              <a:ext cx="575799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grpSp>
          <p:nvGrpSpPr>
            <p:cNvPr id="136" name="Group 1216"/>
            <p:cNvGrpSpPr/>
            <p:nvPr/>
          </p:nvGrpSpPr>
          <p:grpSpPr>
            <a:xfrm>
              <a:off x="1323975" y="3876675"/>
              <a:ext cx="463550" cy="461010"/>
              <a:chOff x="2971800" y="5711190"/>
              <a:chExt cx="463550" cy="461010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3067050" y="571119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3116580" y="5749290"/>
                <a:ext cx="205839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205"/>
              <p:cNvGrpSpPr/>
              <p:nvPr/>
            </p:nvGrpSpPr>
            <p:grpSpPr>
              <a:xfrm>
                <a:off x="2971800" y="5867400"/>
                <a:ext cx="463550" cy="304800"/>
                <a:chOff x="4440238" y="4648200"/>
                <a:chExt cx="463550" cy="304800"/>
              </a:xfrm>
            </p:grpSpPr>
            <p:sp>
              <p:nvSpPr>
                <p:cNvPr id="140" name="Rectangle 667"/>
                <p:cNvSpPr>
                  <a:spLocks noChangeArrowheads="1"/>
                </p:cNvSpPr>
                <p:nvPr/>
              </p:nvSpPr>
              <p:spPr bwMode="auto">
                <a:xfrm>
                  <a:off x="4440238" y="4648200"/>
                  <a:ext cx="457200" cy="304800"/>
                </a:xfrm>
                <a:prstGeom prst="rect">
                  <a:avLst/>
                </a:prstGeom>
                <a:solidFill>
                  <a:srgbClr val="FF33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" name="Freeform 669"/>
                <p:cNvSpPr>
                  <a:spLocks/>
                </p:cNvSpPr>
                <p:nvPr/>
              </p:nvSpPr>
              <p:spPr bwMode="auto">
                <a:xfrm>
                  <a:off x="4459288" y="4660900"/>
                  <a:ext cx="444500" cy="292100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280" h="184">
                      <a:moveTo>
                        <a:pt x="0" y="184"/>
                      </a:moveTo>
                      <a:lnTo>
                        <a:pt x="28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670"/>
                <p:cNvSpPr>
                  <a:spLocks/>
                </p:cNvSpPr>
                <p:nvPr/>
              </p:nvSpPr>
              <p:spPr bwMode="auto">
                <a:xfrm>
                  <a:off x="4495800" y="4648200"/>
                  <a:ext cx="1588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1" h="192">
                      <a:moveTo>
                        <a:pt x="0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3" name="Group 671"/>
                <p:cNvGrpSpPr>
                  <a:grpSpLocks/>
                </p:cNvGrpSpPr>
                <p:nvPr/>
              </p:nvGrpSpPr>
              <p:grpSpPr bwMode="auto">
                <a:xfrm>
                  <a:off x="4535490" y="4876800"/>
                  <a:ext cx="304799" cy="76200"/>
                  <a:chOff x="-384" y="1344"/>
                  <a:chExt cx="170" cy="48"/>
                </a:xfrm>
              </p:grpSpPr>
              <p:sp>
                <p:nvSpPr>
                  <p:cNvPr id="145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-384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-262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-323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4" name="Oval 675"/>
                <p:cNvSpPr>
                  <a:spLocks noChangeArrowheads="1"/>
                </p:cNvSpPr>
                <p:nvPr/>
              </p:nvSpPr>
              <p:spPr bwMode="auto">
                <a:xfrm>
                  <a:off x="4535488" y="4724400"/>
                  <a:ext cx="304800" cy="152400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3" name="Rectangle 312"/>
          <p:cNvSpPr/>
          <p:nvPr/>
        </p:nvSpPr>
        <p:spPr>
          <a:xfrm>
            <a:off x="8001000" y="6324600"/>
            <a:ext cx="1143000" cy="533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0" name="Line 60"/>
          <p:cNvSpPr>
            <a:spLocks noChangeShapeType="1"/>
          </p:cNvSpPr>
          <p:nvPr/>
        </p:nvSpPr>
        <p:spPr bwMode="auto">
          <a:xfrm>
            <a:off x="3352800" y="393865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" name="TextBox 179"/>
          <p:cNvSpPr txBox="1"/>
          <p:nvPr/>
        </p:nvSpPr>
        <p:spPr>
          <a:xfrm>
            <a:off x="8686800" y="6400800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</a:t>
            </a:r>
            <a:endParaRPr lang="en-US" sz="1400" b="1" dirty="0"/>
          </a:p>
        </p:txBody>
      </p:sp>
      <p:sp>
        <p:nvSpPr>
          <p:cNvPr id="217" name="Right Arrow 216"/>
          <p:cNvSpPr/>
          <p:nvPr/>
        </p:nvSpPr>
        <p:spPr>
          <a:xfrm rot="15332885">
            <a:off x="5765038" y="4259439"/>
            <a:ext cx="1010008" cy="571296"/>
          </a:xfrm>
          <a:prstGeom prst="rightArrow">
            <a:avLst>
              <a:gd name="adj1" fmla="val 45975"/>
              <a:gd name="adj2" fmla="val 49219"/>
            </a:avLst>
          </a:prstGeom>
          <a:solidFill>
            <a:srgbClr val="FFFF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/>
          <p:cNvSpPr txBox="1"/>
          <p:nvPr/>
        </p:nvSpPr>
        <p:spPr>
          <a:xfrm>
            <a:off x="685800" y="30743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/>
              <a:t>101200</a:t>
            </a:r>
          </a:p>
          <a:p>
            <a:pPr algn="ctr"/>
            <a:r>
              <a:rPr lang="en-US" sz="1100" b="1"/>
              <a:t>Nov</a:t>
            </a:r>
          </a:p>
        </p:txBody>
      </p:sp>
      <p:grpSp>
        <p:nvGrpSpPr>
          <p:cNvPr id="219" name="Group 218"/>
          <p:cNvGrpSpPr/>
          <p:nvPr/>
        </p:nvGrpSpPr>
        <p:grpSpPr>
          <a:xfrm>
            <a:off x="579749" y="2590800"/>
            <a:ext cx="955735" cy="551002"/>
            <a:chOff x="3962400" y="3352800"/>
            <a:chExt cx="955735" cy="551002"/>
          </a:xfrm>
        </p:grpSpPr>
        <p:sp>
          <p:nvSpPr>
            <p:cNvPr id="220" name="Rectangle 219"/>
            <p:cNvSpPr/>
            <p:nvPr/>
          </p:nvSpPr>
          <p:spPr>
            <a:xfrm>
              <a:off x="4038600" y="3666067"/>
              <a:ext cx="1524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1" name="Group 482"/>
            <p:cNvGrpSpPr/>
            <p:nvPr/>
          </p:nvGrpSpPr>
          <p:grpSpPr>
            <a:xfrm>
              <a:off x="3962400" y="3352800"/>
              <a:ext cx="955735" cy="551002"/>
              <a:chOff x="3657600" y="2971800"/>
              <a:chExt cx="955735" cy="551002"/>
            </a:xfrm>
          </p:grpSpPr>
          <p:sp>
            <p:nvSpPr>
              <p:cNvPr id="222" name="Rectangle 221"/>
              <p:cNvSpPr/>
              <p:nvPr/>
            </p:nvSpPr>
            <p:spPr>
              <a:xfrm>
                <a:off x="4358268" y="3291468"/>
                <a:ext cx="152400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4" name="Group 637"/>
              <p:cNvGrpSpPr/>
              <p:nvPr/>
            </p:nvGrpSpPr>
            <p:grpSpPr>
              <a:xfrm>
                <a:off x="3657600" y="2971800"/>
                <a:ext cx="955735" cy="551002"/>
                <a:chOff x="2092265" y="1884132"/>
                <a:chExt cx="955735" cy="551002"/>
              </a:xfrm>
            </p:grpSpPr>
            <p:sp>
              <p:nvSpPr>
                <p:cNvPr id="225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2092265" y="2158352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sp>
              <p:nvSpPr>
                <p:cNvPr id="227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2737133" y="216049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8</a:t>
                  </a:r>
                </a:p>
              </p:txBody>
            </p:sp>
            <p:grpSp>
              <p:nvGrpSpPr>
                <p:cNvPr id="228" name="Group 1039"/>
                <p:cNvGrpSpPr/>
                <p:nvPr/>
              </p:nvGrpSpPr>
              <p:grpSpPr>
                <a:xfrm>
                  <a:off x="2328802" y="1884132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229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231" name="TextBox 230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232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233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271" name="Group 270"/>
          <p:cNvGrpSpPr/>
          <p:nvPr/>
        </p:nvGrpSpPr>
        <p:grpSpPr>
          <a:xfrm>
            <a:off x="4343400" y="4114800"/>
            <a:ext cx="951635" cy="552200"/>
            <a:chOff x="4333500" y="5105400"/>
            <a:chExt cx="951635" cy="552200"/>
          </a:xfrm>
        </p:grpSpPr>
        <p:sp>
          <p:nvSpPr>
            <p:cNvPr id="272" name="Rectangle 271"/>
            <p:cNvSpPr/>
            <p:nvPr/>
          </p:nvSpPr>
          <p:spPr>
            <a:xfrm>
              <a:off x="4387312" y="5433100"/>
              <a:ext cx="170688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4333500" y="5105400"/>
              <a:ext cx="951635" cy="552200"/>
              <a:chOff x="5068165" y="5240198"/>
              <a:chExt cx="951635" cy="552200"/>
            </a:xfrm>
          </p:grpSpPr>
          <p:sp>
            <p:nvSpPr>
              <p:cNvPr id="274" name="Rectangle 273"/>
              <p:cNvSpPr/>
              <p:nvPr/>
            </p:nvSpPr>
            <p:spPr>
              <a:xfrm>
                <a:off x="5772912" y="5568748"/>
                <a:ext cx="170688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5" name="Group 575"/>
              <p:cNvGrpSpPr/>
              <p:nvPr/>
            </p:nvGrpSpPr>
            <p:grpSpPr>
              <a:xfrm>
                <a:off x="5068165" y="5240198"/>
                <a:ext cx="951635" cy="552200"/>
                <a:chOff x="4100" y="2308774"/>
                <a:chExt cx="951635" cy="552200"/>
              </a:xfrm>
            </p:grpSpPr>
            <p:sp>
              <p:nvSpPr>
                <p:cNvPr id="276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4100" y="258633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3</a:t>
                  </a:r>
                </a:p>
              </p:txBody>
            </p:sp>
            <p:sp>
              <p:nvSpPr>
                <p:cNvPr id="277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644868" y="2585138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grpSp>
              <p:nvGrpSpPr>
                <p:cNvPr id="278" name="Group 1258"/>
                <p:cNvGrpSpPr/>
                <p:nvPr/>
              </p:nvGrpSpPr>
              <p:grpSpPr>
                <a:xfrm>
                  <a:off x="236537" y="2308774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279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280" name="TextBox 279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281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282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295" name="TextBox 294"/>
          <p:cNvSpPr txBox="1"/>
          <p:nvPr/>
        </p:nvSpPr>
        <p:spPr>
          <a:xfrm>
            <a:off x="106051" y="4343400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/>
              <a:t>090900</a:t>
            </a:r>
          </a:p>
          <a:p>
            <a:pPr algn="ctr"/>
            <a:r>
              <a:rPr lang="en-US" sz="1100" b="1"/>
              <a:t>Nov</a:t>
            </a:r>
          </a:p>
        </p:txBody>
      </p:sp>
      <p:grpSp>
        <p:nvGrpSpPr>
          <p:cNvPr id="296" name="Group 295"/>
          <p:cNvGrpSpPr/>
          <p:nvPr/>
        </p:nvGrpSpPr>
        <p:grpSpPr>
          <a:xfrm>
            <a:off x="0" y="3859887"/>
            <a:ext cx="955735" cy="551002"/>
            <a:chOff x="3962400" y="3352800"/>
            <a:chExt cx="955735" cy="551002"/>
          </a:xfrm>
        </p:grpSpPr>
        <p:sp>
          <p:nvSpPr>
            <p:cNvPr id="297" name="Rectangle 296"/>
            <p:cNvSpPr/>
            <p:nvPr/>
          </p:nvSpPr>
          <p:spPr>
            <a:xfrm>
              <a:off x="4038600" y="3682914"/>
              <a:ext cx="1524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8" name="Group 482"/>
            <p:cNvGrpSpPr/>
            <p:nvPr/>
          </p:nvGrpSpPr>
          <p:grpSpPr>
            <a:xfrm>
              <a:off x="3962400" y="3352800"/>
              <a:ext cx="955735" cy="551002"/>
              <a:chOff x="3657600" y="2971800"/>
              <a:chExt cx="955735" cy="551002"/>
            </a:xfrm>
          </p:grpSpPr>
          <p:sp>
            <p:nvSpPr>
              <p:cNvPr id="299" name="Rectangle 298"/>
              <p:cNvSpPr/>
              <p:nvPr/>
            </p:nvSpPr>
            <p:spPr>
              <a:xfrm>
                <a:off x="4358268" y="3291468"/>
                <a:ext cx="152400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0" name="Group 637"/>
              <p:cNvGrpSpPr/>
              <p:nvPr/>
            </p:nvGrpSpPr>
            <p:grpSpPr>
              <a:xfrm>
                <a:off x="3657600" y="2971800"/>
                <a:ext cx="955735" cy="551002"/>
                <a:chOff x="2092265" y="1884132"/>
                <a:chExt cx="955735" cy="551002"/>
              </a:xfrm>
            </p:grpSpPr>
            <p:sp>
              <p:nvSpPr>
                <p:cNvPr id="304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2092265" y="2158352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sp>
              <p:nvSpPr>
                <p:cNvPr id="309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2737133" y="216049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8</a:t>
                  </a:r>
                </a:p>
              </p:txBody>
            </p:sp>
            <p:grpSp>
              <p:nvGrpSpPr>
                <p:cNvPr id="310" name="Group 1039"/>
                <p:cNvGrpSpPr/>
                <p:nvPr/>
              </p:nvGrpSpPr>
              <p:grpSpPr>
                <a:xfrm>
                  <a:off x="2328802" y="1884132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314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316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317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320" name="Right Arrow 319"/>
          <p:cNvSpPr/>
          <p:nvPr/>
        </p:nvSpPr>
        <p:spPr>
          <a:xfrm rot="17468793">
            <a:off x="218884" y="3233299"/>
            <a:ext cx="625517" cy="571296"/>
          </a:xfrm>
          <a:prstGeom prst="rightArrow">
            <a:avLst>
              <a:gd name="adj1" fmla="val 45975"/>
              <a:gd name="adj2" fmla="val 49219"/>
            </a:avLst>
          </a:prstGeom>
          <a:solidFill>
            <a:srgbClr val="FFFF00">
              <a:alpha val="66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1" name="Straight Connector 320"/>
          <p:cNvCxnSpPr/>
          <p:nvPr/>
        </p:nvCxnSpPr>
        <p:spPr>
          <a:xfrm flipV="1">
            <a:off x="3936830" y="3426032"/>
            <a:ext cx="160157" cy="2308913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ight Arrow 229"/>
          <p:cNvSpPr/>
          <p:nvPr/>
        </p:nvSpPr>
        <p:spPr>
          <a:xfrm rot="16200000">
            <a:off x="2857500" y="4357750"/>
            <a:ext cx="2362200" cy="457200"/>
          </a:xfrm>
          <a:prstGeom prst="rightArrow">
            <a:avLst>
              <a:gd name="adj1" fmla="val 45975"/>
              <a:gd name="adj2" fmla="val 49219"/>
            </a:avLst>
          </a:prstGeom>
          <a:solidFill>
            <a:srgbClr val="FFFF00">
              <a:alpha val="6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581400" y="4188781"/>
            <a:ext cx="1026453" cy="535619"/>
            <a:chOff x="5943600" y="6934200"/>
            <a:chExt cx="1026453" cy="535619"/>
          </a:xfrm>
        </p:grpSpPr>
        <p:sp>
          <p:nvSpPr>
            <p:cNvPr id="207" name="AutoShape 639"/>
            <p:cNvSpPr>
              <a:spLocks noChangeArrowheads="1"/>
            </p:cNvSpPr>
            <p:nvPr/>
          </p:nvSpPr>
          <p:spPr bwMode="auto">
            <a:xfrm flipH="1">
              <a:off x="6159351" y="70814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Text Box 485"/>
            <p:cNvSpPr txBox="1">
              <a:spLocks noChangeArrowheads="1"/>
            </p:cNvSpPr>
            <p:nvPr/>
          </p:nvSpPr>
          <p:spPr bwMode="auto">
            <a:xfrm>
              <a:off x="6564173" y="71928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3-8</a:t>
              </a:r>
            </a:p>
          </p:txBody>
        </p:sp>
        <p:sp>
          <p:nvSpPr>
            <p:cNvPr id="209" name="Text Box 486"/>
            <p:cNvSpPr txBox="1">
              <a:spLocks noChangeArrowheads="1"/>
            </p:cNvSpPr>
            <p:nvPr/>
          </p:nvSpPr>
          <p:spPr bwMode="auto">
            <a:xfrm>
              <a:off x="5943600" y="71928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210" name="Freeform 635"/>
            <p:cNvSpPr>
              <a:spLocks/>
            </p:cNvSpPr>
            <p:nvPr/>
          </p:nvSpPr>
          <p:spPr bwMode="auto">
            <a:xfrm>
              <a:off x="6319880" y="69794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AutoShape 639"/>
            <p:cNvSpPr>
              <a:spLocks noChangeArrowheads="1"/>
            </p:cNvSpPr>
            <p:nvPr/>
          </p:nvSpPr>
          <p:spPr bwMode="auto">
            <a:xfrm rot="10800000" flipH="1">
              <a:off x="6176602" y="70865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640"/>
            <p:cNvSpPr>
              <a:spLocks noChangeArrowheads="1"/>
            </p:cNvSpPr>
            <p:nvPr/>
          </p:nvSpPr>
          <p:spPr bwMode="auto">
            <a:xfrm>
              <a:off x="6252390" y="71572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Rectangle 638"/>
            <p:cNvSpPr>
              <a:spLocks noChangeArrowheads="1"/>
            </p:cNvSpPr>
            <p:nvPr/>
          </p:nvSpPr>
          <p:spPr bwMode="auto">
            <a:xfrm>
              <a:off x="6163490" y="70810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14" name="Straight Connector 213"/>
            <p:cNvCxnSpPr/>
            <p:nvPr/>
          </p:nvCxnSpPr>
          <p:spPr>
            <a:xfrm flipV="1">
              <a:off x="6183218" y="70930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215"/>
            <p:cNvSpPr txBox="1"/>
            <p:nvPr/>
          </p:nvSpPr>
          <p:spPr>
            <a:xfrm>
              <a:off x="6283953" y="69342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3587879" y="4495800"/>
            <a:ext cx="1026453" cy="535619"/>
            <a:chOff x="6096000" y="7010400"/>
            <a:chExt cx="1026453" cy="535619"/>
          </a:xfrm>
        </p:grpSpPr>
        <p:sp>
          <p:nvSpPr>
            <p:cNvPr id="260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2-7</a:t>
              </a:r>
            </a:p>
          </p:txBody>
        </p:sp>
        <p:sp>
          <p:nvSpPr>
            <p:cNvPr id="262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263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7" name="Straight Connector 266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64" idx="2"/>
              <a:endCxn id="260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270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3581400" y="5536631"/>
            <a:ext cx="1026453" cy="535619"/>
            <a:chOff x="6096000" y="7010400"/>
            <a:chExt cx="1026453" cy="535619"/>
          </a:xfrm>
        </p:grpSpPr>
        <p:sp>
          <p:nvSpPr>
            <p:cNvPr id="195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2-7</a:t>
              </a:r>
            </a:p>
          </p:txBody>
        </p:sp>
        <p:sp>
          <p:nvSpPr>
            <p:cNvPr id="197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198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199" idx="2"/>
              <a:endCxn id="195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205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6" name="Freeform 325"/>
          <p:cNvSpPr/>
          <p:nvPr/>
        </p:nvSpPr>
        <p:spPr>
          <a:xfrm>
            <a:off x="3699933" y="3124200"/>
            <a:ext cx="1380067" cy="287867"/>
          </a:xfrm>
          <a:custGeom>
            <a:avLst/>
            <a:gdLst>
              <a:gd name="connsiteX0" fmla="*/ 0 w 1380067"/>
              <a:gd name="connsiteY0" fmla="*/ 287867 h 287867"/>
              <a:gd name="connsiteX1" fmla="*/ 330200 w 1380067"/>
              <a:gd name="connsiteY1" fmla="*/ 93134 h 287867"/>
              <a:gd name="connsiteX2" fmla="*/ 702734 w 1380067"/>
              <a:gd name="connsiteY2" fmla="*/ 25400 h 287867"/>
              <a:gd name="connsiteX3" fmla="*/ 1380067 w 1380067"/>
              <a:gd name="connsiteY3" fmla="*/ 0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067" h="287867">
                <a:moveTo>
                  <a:pt x="0" y="287867"/>
                </a:moveTo>
                <a:lnTo>
                  <a:pt x="330200" y="93134"/>
                </a:lnTo>
                <a:lnTo>
                  <a:pt x="702734" y="25400"/>
                </a:lnTo>
                <a:lnTo>
                  <a:pt x="1380067" y="0"/>
                </a:lnTo>
              </a:path>
            </a:pathLst>
          </a:cu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5" name="Group 284"/>
          <p:cNvGrpSpPr/>
          <p:nvPr/>
        </p:nvGrpSpPr>
        <p:grpSpPr>
          <a:xfrm>
            <a:off x="3621747" y="3198181"/>
            <a:ext cx="1026453" cy="535619"/>
            <a:chOff x="5943600" y="6934200"/>
            <a:chExt cx="1026453" cy="535619"/>
          </a:xfrm>
        </p:grpSpPr>
        <p:sp>
          <p:nvSpPr>
            <p:cNvPr id="286" name="AutoShape 639"/>
            <p:cNvSpPr>
              <a:spLocks noChangeArrowheads="1"/>
            </p:cNvSpPr>
            <p:nvPr/>
          </p:nvSpPr>
          <p:spPr bwMode="auto">
            <a:xfrm flipH="1">
              <a:off x="6159351" y="70814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Text Box 485"/>
            <p:cNvSpPr txBox="1">
              <a:spLocks noChangeArrowheads="1"/>
            </p:cNvSpPr>
            <p:nvPr/>
          </p:nvSpPr>
          <p:spPr bwMode="auto">
            <a:xfrm>
              <a:off x="6564173" y="71928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3-8</a:t>
              </a:r>
            </a:p>
          </p:txBody>
        </p:sp>
        <p:sp>
          <p:nvSpPr>
            <p:cNvPr id="288" name="Text Box 486"/>
            <p:cNvSpPr txBox="1">
              <a:spLocks noChangeArrowheads="1"/>
            </p:cNvSpPr>
            <p:nvPr/>
          </p:nvSpPr>
          <p:spPr bwMode="auto">
            <a:xfrm>
              <a:off x="5943600" y="71928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289" name="Freeform 635"/>
            <p:cNvSpPr>
              <a:spLocks/>
            </p:cNvSpPr>
            <p:nvPr/>
          </p:nvSpPr>
          <p:spPr bwMode="auto">
            <a:xfrm>
              <a:off x="6319880" y="69794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AutoShape 639"/>
            <p:cNvSpPr>
              <a:spLocks noChangeArrowheads="1"/>
            </p:cNvSpPr>
            <p:nvPr/>
          </p:nvSpPr>
          <p:spPr bwMode="auto">
            <a:xfrm rot="10800000" flipH="1">
              <a:off x="6176602" y="70865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640"/>
            <p:cNvSpPr>
              <a:spLocks noChangeArrowheads="1"/>
            </p:cNvSpPr>
            <p:nvPr/>
          </p:nvSpPr>
          <p:spPr bwMode="auto">
            <a:xfrm>
              <a:off x="6252390" y="71572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Rectangle 638"/>
            <p:cNvSpPr>
              <a:spLocks noChangeArrowheads="1"/>
            </p:cNvSpPr>
            <p:nvPr/>
          </p:nvSpPr>
          <p:spPr bwMode="auto">
            <a:xfrm>
              <a:off x="6163490" y="70810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3" name="Straight Connector 292"/>
            <p:cNvCxnSpPr/>
            <p:nvPr/>
          </p:nvCxnSpPr>
          <p:spPr>
            <a:xfrm flipV="1">
              <a:off x="6183218" y="70930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TextBox 293"/>
            <p:cNvSpPr txBox="1"/>
            <p:nvPr/>
          </p:nvSpPr>
          <p:spPr>
            <a:xfrm>
              <a:off x="6283953" y="69342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4343400" y="3048000"/>
            <a:ext cx="1026453" cy="535619"/>
            <a:chOff x="6096000" y="7010400"/>
            <a:chExt cx="1026453" cy="535619"/>
          </a:xfrm>
        </p:grpSpPr>
        <p:sp>
          <p:nvSpPr>
            <p:cNvPr id="238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n w="3175">
                    <a:noFill/>
                  </a:ln>
                </a:rPr>
                <a:t>2-7</a:t>
              </a:r>
            </a:p>
          </p:txBody>
        </p:sp>
        <p:sp>
          <p:nvSpPr>
            <p:cNvPr id="240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241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5" name="Straight Connector 244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42" idx="2"/>
              <a:endCxn id="238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TextBox 246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248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" name="Rectangle 327"/>
          <p:cNvSpPr/>
          <p:nvPr/>
        </p:nvSpPr>
        <p:spPr>
          <a:xfrm>
            <a:off x="-304800" y="3429000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0" name="Group 329"/>
          <p:cNvGrpSpPr/>
          <p:nvPr/>
        </p:nvGrpSpPr>
        <p:grpSpPr>
          <a:xfrm>
            <a:off x="2333922" y="3285067"/>
            <a:ext cx="1524000" cy="261610"/>
            <a:chOff x="2439258" y="3285067"/>
            <a:chExt cx="1438214" cy="261610"/>
          </a:xfrm>
        </p:grpSpPr>
        <p:sp>
          <p:nvSpPr>
            <p:cNvPr id="329" name="Rectangle 328"/>
            <p:cNvSpPr/>
            <p:nvPr/>
          </p:nvSpPr>
          <p:spPr>
            <a:xfrm>
              <a:off x="2514600" y="3342126"/>
              <a:ext cx="12192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2439258" y="3285067"/>
              <a:ext cx="1438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LOA Dawn, 09 Nov</a:t>
              </a:r>
            </a:p>
          </p:txBody>
        </p:sp>
      </p:grpSp>
      <p:sp>
        <p:nvSpPr>
          <p:cNvPr id="332" name="Bent Arrow 331"/>
          <p:cNvSpPr/>
          <p:nvPr/>
        </p:nvSpPr>
        <p:spPr>
          <a:xfrm>
            <a:off x="4724400" y="3200400"/>
            <a:ext cx="609600" cy="838200"/>
          </a:xfrm>
          <a:prstGeom prst="bentArrow">
            <a:avLst>
              <a:gd name="adj1" fmla="val 32353"/>
              <a:gd name="adj2" fmla="val 30882"/>
              <a:gd name="adj3" fmla="val 23530"/>
              <a:gd name="adj4" fmla="val 46691"/>
            </a:avLst>
          </a:prstGeom>
          <a:solidFill>
            <a:srgbClr val="FFFF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34" name="Group 333"/>
          <p:cNvGrpSpPr/>
          <p:nvPr/>
        </p:nvGrpSpPr>
        <p:grpSpPr>
          <a:xfrm>
            <a:off x="5029200" y="3533478"/>
            <a:ext cx="914400" cy="261610"/>
            <a:chOff x="2497666" y="3285067"/>
            <a:chExt cx="1236134" cy="261610"/>
          </a:xfrm>
        </p:grpSpPr>
        <p:sp>
          <p:nvSpPr>
            <p:cNvPr id="335" name="Rectangle 334"/>
            <p:cNvSpPr/>
            <p:nvPr/>
          </p:nvSpPr>
          <p:spPr>
            <a:xfrm>
              <a:off x="2514600" y="3342126"/>
              <a:ext cx="12192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2497666" y="3285067"/>
              <a:ext cx="9621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091230 Nov</a:t>
              </a:r>
            </a:p>
          </p:txBody>
        </p:sp>
      </p:grpSp>
      <p:pic>
        <p:nvPicPr>
          <p:cNvPr id="249" name="Picture 2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94" y="6025303"/>
            <a:ext cx="394052" cy="58749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0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5" grpId="0" animBg="1"/>
      <p:bldP spid="30774" grpId="0" animBg="1"/>
      <p:bldP spid="223" grpId="0" animBg="1"/>
      <p:bldP spid="230" grpId="0" animBg="1"/>
      <p:bldP spid="326" grpId="0" animBg="1"/>
      <p:bldP spid="3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t="7465" r="4000" b="3000"/>
          <a:stretch>
            <a:fillRect/>
          </a:stretch>
        </p:blipFill>
        <p:spPr bwMode="auto">
          <a:xfrm>
            <a:off x="0" y="11692"/>
            <a:ext cx="9144000" cy="68463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34000" y="508165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200400" y="424345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63" name="AutoShape 43"/>
          <p:cNvSpPr>
            <a:spLocks noChangeArrowheads="1"/>
          </p:cNvSpPr>
          <p:nvPr/>
        </p:nvSpPr>
        <p:spPr bwMode="auto">
          <a:xfrm rot="-1028073">
            <a:off x="5638800" y="1805050"/>
            <a:ext cx="630238" cy="685800"/>
          </a:xfrm>
          <a:prstGeom prst="downArrow">
            <a:avLst>
              <a:gd name="adj1" fmla="val 50000"/>
              <a:gd name="adj2" fmla="val 27204"/>
            </a:avLst>
          </a:prstGeom>
          <a:solidFill>
            <a:srgbClr val="BBE0E3">
              <a:alpha val="66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0779" name="Rectangle 59"/>
          <p:cNvSpPr>
            <a:spLocks noChangeArrowheads="1"/>
          </p:cNvSpPr>
          <p:nvPr/>
        </p:nvSpPr>
        <p:spPr bwMode="auto">
          <a:xfrm>
            <a:off x="2362200" y="371005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/>
              <a:t>PL HENRY</a:t>
            </a:r>
          </a:p>
        </p:txBody>
      </p:sp>
      <p:cxnSp>
        <p:nvCxnSpPr>
          <p:cNvPr id="75" name="Straight Connector 74"/>
          <p:cNvCxnSpPr/>
          <p:nvPr/>
        </p:nvCxnSpPr>
        <p:spPr>
          <a:xfrm rot="5400000" flipH="1" flipV="1">
            <a:off x="1219200" y="5005450"/>
            <a:ext cx="1371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 rot="16200000">
            <a:off x="1590102" y="382723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I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r>
              <a:rPr lang="en-US" sz="2400" b="1">
                <a:solidFill>
                  <a:srgbClr val="FFFF00"/>
                </a:solidFill>
              </a:rPr>
              <a:t>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endParaRPr lang="en-US" sz="2400" b="1">
              <a:solidFill>
                <a:srgbClr val="FFFF0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5400000" flipH="1" flipV="1">
            <a:off x="1595966" y="3477220"/>
            <a:ext cx="643467" cy="846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905000" y="3176650"/>
            <a:ext cx="220980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2"/>
          <p:cNvGrpSpPr/>
          <p:nvPr/>
        </p:nvGrpSpPr>
        <p:grpSpPr>
          <a:xfrm>
            <a:off x="4042611" y="2242197"/>
            <a:ext cx="86895" cy="1164843"/>
            <a:chOff x="4042611" y="2265947"/>
            <a:chExt cx="86895" cy="1164843"/>
          </a:xfrm>
        </p:grpSpPr>
        <p:cxnSp>
          <p:nvCxnSpPr>
            <p:cNvPr id="86" name="Straight Connector 85"/>
            <p:cNvCxnSpPr/>
            <p:nvPr/>
          </p:nvCxnSpPr>
          <p:spPr>
            <a:xfrm rot="5400000" flipH="1" flipV="1">
              <a:off x="3801085" y="3117073"/>
              <a:ext cx="611389" cy="1604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 91"/>
            <p:cNvSpPr/>
            <p:nvPr/>
          </p:nvSpPr>
          <p:spPr>
            <a:xfrm>
              <a:off x="4042611" y="2265947"/>
              <a:ext cx="86895" cy="561474"/>
            </a:xfrm>
            <a:custGeom>
              <a:avLst/>
              <a:gdLst>
                <a:gd name="connsiteX0" fmla="*/ 72189 w 84221"/>
                <a:gd name="connsiteY0" fmla="*/ 561474 h 561474"/>
                <a:gd name="connsiteX1" fmla="*/ 84221 w 84221"/>
                <a:gd name="connsiteY1" fmla="*/ 228600 h 561474"/>
                <a:gd name="connsiteX2" fmla="*/ 56147 w 84221"/>
                <a:gd name="connsiteY2" fmla="*/ 108285 h 561474"/>
                <a:gd name="connsiteX3" fmla="*/ 0 w 84221"/>
                <a:gd name="connsiteY3" fmla="*/ 0 h 561474"/>
                <a:gd name="connsiteX4" fmla="*/ 0 w 84221"/>
                <a:gd name="connsiteY4" fmla="*/ 0 h 561474"/>
                <a:gd name="connsiteX5" fmla="*/ 0 w 84221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95" h="561474">
                  <a:moveTo>
                    <a:pt x="72189" y="561474"/>
                  </a:moveTo>
                  <a:cubicBezTo>
                    <a:pt x="76200" y="450516"/>
                    <a:pt x="86895" y="304131"/>
                    <a:pt x="84221" y="228600"/>
                  </a:cubicBezTo>
                  <a:cubicBezTo>
                    <a:pt x="81547" y="153069"/>
                    <a:pt x="70184" y="146385"/>
                    <a:pt x="56147" y="108285"/>
                  </a:cubicBezTo>
                  <a:cubicBezTo>
                    <a:pt x="42110" y="70185"/>
                    <a:pt x="9358" y="1804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93"/>
          <p:cNvGrpSpPr/>
          <p:nvPr/>
        </p:nvGrpSpPr>
        <p:grpSpPr>
          <a:xfrm>
            <a:off x="4042611" y="2238188"/>
            <a:ext cx="86886" cy="1188906"/>
            <a:chOff x="4042611" y="2265947"/>
            <a:chExt cx="86895" cy="1164843"/>
          </a:xfrm>
        </p:grpSpPr>
        <p:cxnSp>
          <p:nvCxnSpPr>
            <p:cNvPr id="95" name="Straight Connector 94"/>
            <p:cNvCxnSpPr/>
            <p:nvPr/>
          </p:nvCxnSpPr>
          <p:spPr>
            <a:xfrm rot="5400000" flipH="1" flipV="1">
              <a:off x="3801071" y="3117073"/>
              <a:ext cx="611389" cy="16045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reeform 95"/>
            <p:cNvSpPr/>
            <p:nvPr/>
          </p:nvSpPr>
          <p:spPr>
            <a:xfrm>
              <a:off x="4042611" y="2265947"/>
              <a:ext cx="86895" cy="561474"/>
            </a:xfrm>
            <a:custGeom>
              <a:avLst/>
              <a:gdLst>
                <a:gd name="connsiteX0" fmla="*/ 72189 w 84221"/>
                <a:gd name="connsiteY0" fmla="*/ 561474 h 561474"/>
                <a:gd name="connsiteX1" fmla="*/ 84221 w 84221"/>
                <a:gd name="connsiteY1" fmla="*/ 228600 h 561474"/>
                <a:gd name="connsiteX2" fmla="*/ 56147 w 84221"/>
                <a:gd name="connsiteY2" fmla="*/ 108285 h 561474"/>
                <a:gd name="connsiteX3" fmla="*/ 0 w 84221"/>
                <a:gd name="connsiteY3" fmla="*/ 0 h 561474"/>
                <a:gd name="connsiteX4" fmla="*/ 0 w 84221"/>
                <a:gd name="connsiteY4" fmla="*/ 0 h 561474"/>
                <a:gd name="connsiteX5" fmla="*/ 0 w 84221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  <a:gd name="connsiteX0" fmla="*/ 72189 w 86895"/>
                <a:gd name="connsiteY0" fmla="*/ 561474 h 561474"/>
                <a:gd name="connsiteX1" fmla="*/ 84221 w 86895"/>
                <a:gd name="connsiteY1" fmla="*/ 228600 h 561474"/>
                <a:gd name="connsiteX2" fmla="*/ 56147 w 86895"/>
                <a:gd name="connsiteY2" fmla="*/ 108285 h 561474"/>
                <a:gd name="connsiteX3" fmla="*/ 0 w 86895"/>
                <a:gd name="connsiteY3" fmla="*/ 0 h 561474"/>
                <a:gd name="connsiteX4" fmla="*/ 0 w 86895"/>
                <a:gd name="connsiteY4" fmla="*/ 0 h 561474"/>
                <a:gd name="connsiteX5" fmla="*/ 0 w 86895"/>
                <a:gd name="connsiteY5" fmla="*/ 0 h 5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95" h="561474">
                  <a:moveTo>
                    <a:pt x="72189" y="561474"/>
                  </a:moveTo>
                  <a:cubicBezTo>
                    <a:pt x="76200" y="450516"/>
                    <a:pt x="86895" y="304131"/>
                    <a:pt x="84221" y="228600"/>
                  </a:cubicBezTo>
                  <a:cubicBezTo>
                    <a:pt x="81547" y="153069"/>
                    <a:pt x="70184" y="146385"/>
                    <a:pt x="56147" y="108285"/>
                  </a:cubicBezTo>
                  <a:cubicBezTo>
                    <a:pt x="42110" y="70185"/>
                    <a:pt x="9358" y="1804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7" name="Straight Connector 96"/>
          <p:cNvCxnSpPr/>
          <p:nvPr/>
        </p:nvCxnSpPr>
        <p:spPr>
          <a:xfrm rot="5400000" flipH="1" flipV="1">
            <a:off x="2843938" y="4483674"/>
            <a:ext cx="2350578" cy="165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 rot="5400000">
            <a:off x="1820558" y="396694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1 RCT</a:t>
            </a:r>
          </a:p>
        </p:txBody>
      </p:sp>
      <p:sp>
        <p:nvSpPr>
          <p:cNvPr id="102" name="TextBox 101"/>
          <p:cNvSpPr txBox="1"/>
          <p:nvPr/>
        </p:nvSpPr>
        <p:spPr>
          <a:xfrm rot="5400000">
            <a:off x="1256858" y="396348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7 RCT</a:t>
            </a:r>
          </a:p>
        </p:txBody>
      </p:sp>
      <p:sp>
        <p:nvSpPr>
          <p:cNvPr id="103" name="Rectangle 59"/>
          <p:cNvSpPr>
            <a:spLocks noChangeArrowheads="1"/>
          </p:cNvSpPr>
          <p:nvPr/>
        </p:nvSpPr>
        <p:spPr bwMode="auto">
          <a:xfrm>
            <a:off x="1000383" y="218605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/>
              <a:t>PL FRAN</a:t>
            </a:r>
          </a:p>
        </p:txBody>
      </p:sp>
      <p:grpSp>
        <p:nvGrpSpPr>
          <p:cNvPr id="4" name="Group 105"/>
          <p:cNvGrpSpPr/>
          <p:nvPr/>
        </p:nvGrpSpPr>
        <p:grpSpPr>
          <a:xfrm>
            <a:off x="6934200" y="2871850"/>
            <a:ext cx="228600" cy="228600"/>
            <a:chOff x="6858000" y="3124200"/>
            <a:chExt cx="228600" cy="228600"/>
          </a:xfrm>
        </p:grpSpPr>
        <p:sp>
          <p:nvSpPr>
            <p:cNvPr id="107" name="Rectangle 10"/>
            <p:cNvSpPr>
              <a:spLocks noChangeArrowheads="1"/>
            </p:cNvSpPr>
            <p:nvPr/>
          </p:nvSpPr>
          <p:spPr bwMode="auto">
            <a:xfrm>
              <a:off x="6858000" y="3124200"/>
              <a:ext cx="228600" cy="22860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AutoShape 11"/>
            <p:cNvSpPr>
              <a:spLocks noChangeArrowheads="1"/>
            </p:cNvSpPr>
            <p:nvPr/>
          </p:nvSpPr>
          <p:spPr bwMode="auto">
            <a:xfrm>
              <a:off x="6934200" y="3181350"/>
              <a:ext cx="63500" cy="128588"/>
            </a:xfrm>
            <a:prstGeom prst="moon">
              <a:avLst>
                <a:gd name="adj" fmla="val 50000"/>
              </a:avLst>
            </a:prstGeom>
            <a:solidFill>
              <a:srgbClr val="FF0000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48"/>
          <p:cNvGrpSpPr>
            <a:grpSpLocks/>
          </p:cNvGrpSpPr>
          <p:nvPr/>
        </p:nvGrpSpPr>
        <p:grpSpPr bwMode="auto">
          <a:xfrm rot="16001709">
            <a:off x="6126172" y="2097993"/>
            <a:ext cx="1010659" cy="381000"/>
            <a:chOff x="-1296" y="3792"/>
            <a:chExt cx="546" cy="240"/>
          </a:xfr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grpSpPr>
        <p:sp>
          <p:nvSpPr>
            <p:cNvPr id="110" name="Line 149"/>
            <p:cNvSpPr>
              <a:spLocks noChangeShapeType="1"/>
            </p:cNvSpPr>
            <p:nvPr/>
          </p:nvSpPr>
          <p:spPr bwMode="auto">
            <a:xfrm flipV="1">
              <a:off x="-129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50"/>
            <p:cNvSpPr>
              <a:spLocks noChangeShapeType="1"/>
            </p:cNvSpPr>
            <p:nvPr/>
          </p:nvSpPr>
          <p:spPr bwMode="auto">
            <a:xfrm rot="5400000" flipV="1">
              <a:off x="-84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51"/>
            <p:cNvSpPr>
              <a:spLocks noChangeShapeType="1"/>
            </p:cNvSpPr>
            <p:nvPr/>
          </p:nvSpPr>
          <p:spPr bwMode="auto">
            <a:xfrm>
              <a:off x="-1212" y="3942"/>
              <a:ext cx="3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52"/>
            <p:cNvSpPr>
              <a:spLocks noChangeShapeType="1"/>
            </p:cNvSpPr>
            <p:nvPr/>
          </p:nvSpPr>
          <p:spPr bwMode="auto">
            <a:xfrm rot="20700000" flipV="1">
              <a:off x="-1224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53"/>
            <p:cNvSpPr>
              <a:spLocks noChangeShapeType="1"/>
            </p:cNvSpPr>
            <p:nvPr/>
          </p:nvSpPr>
          <p:spPr bwMode="auto">
            <a:xfrm rot="900000" flipV="1">
              <a:off x="-816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8" name="Freeform 147"/>
          <p:cNvSpPr/>
          <p:nvPr/>
        </p:nvSpPr>
        <p:spPr>
          <a:xfrm>
            <a:off x="4612193" y="3131432"/>
            <a:ext cx="371789" cy="643095"/>
          </a:xfrm>
          <a:custGeom>
            <a:avLst/>
            <a:gdLst>
              <a:gd name="connsiteX0" fmla="*/ 20097 w 371789"/>
              <a:gd name="connsiteY0" fmla="*/ 0 h 643095"/>
              <a:gd name="connsiteX1" fmla="*/ 0 w 371789"/>
              <a:gd name="connsiteY1" fmla="*/ 643095 h 643095"/>
              <a:gd name="connsiteX2" fmla="*/ 371789 w 371789"/>
              <a:gd name="connsiteY2" fmla="*/ 582805 h 643095"/>
              <a:gd name="connsiteX3" fmla="*/ 311499 w 371789"/>
              <a:gd name="connsiteY3" fmla="*/ 0 h 643095"/>
              <a:gd name="connsiteX4" fmla="*/ 20097 w 371789"/>
              <a:gd name="connsiteY4" fmla="*/ 0 h 64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789" h="643095">
                <a:moveTo>
                  <a:pt x="20097" y="0"/>
                </a:moveTo>
                <a:lnTo>
                  <a:pt x="0" y="643095"/>
                </a:lnTo>
                <a:lnTo>
                  <a:pt x="371789" y="582805"/>
                </a:lnTo>
                <a:lnTo>
                  <a:pt x="311499" y="0"/>
                </a:lnTo>
                <a:lnTo>
                  <a:pt x="20097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4782312" y="2109850"/>
            <a:ext cx="399288" cy="381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7" name="Line 57"/>
          <p:cNvSpPr>
            <a:spLocks noChangeShapeType="1"/>
          </p:cNvSpPr>
          <p:nvPr/>
        </p:nvSpPr>
        <p:spPr bwMode="auto">
          <a:xfrm flipH="1" flipV="1">
            <a:off x="5105400" y="2362200"/>
            <a:ext cx="6096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310250" y="2590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OBJ VIRGINIA</a:t>
            </a:r>
          </a:p>
        </p:txBody>
      </p:sp>
      <p:grpSp>
        <p:nvGrpSpPr>
          <p:cNvPr id="6" name="Group 560"/>
          <p:cNvGrpSpPr>
            <a:grpSpLocks noChangeAspect="1"/>
          </p:cNvGrpSpPr>
          <p:nvPr/>
        </p:nvGrpSpPr>
        <p:grpSpPr bwMode="auto">
          <a:xfrm rot="16200000">
            <a:off x="5317332" y="6175429"/>
            <a:ext cx="503237" cy="165100"/>
            <a:chOff x="3120" y="3923"/>
            <a:chExt cx="415" cy="136"/>
          </a:xfrm>
        </p:grpSpPr>
        <p:grpSp>
          <p:nvGrpSpPr>
            <p:cNvPr id="7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156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153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9" name="Rectangle 54"/>
          <p:cNvSpPr>
            <a:spLocks noChangeArrowheads="1"/>
          </p:cNvSpPr>
          <p:nvPr/>
        </p:nvSpPr>
        <p:spPr bwMode="auto">
          <a:xfrm>
            <a:off x="4114800" y="6453250"/>
            <a:ext cx="12954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Train Station</a:t>
            </a:r>
          </a:p>
        </p:txBody>
      </p:sp>
      <p:sp>
        <p:nvSpPr>
          <p:cNvPr id="226" name="AutoShape 42"/>
          <p:cNvSpPr>
            <a:spLocks noChangeArrowheads="1"/>
          </p:cNvSpPr>
          <p:nvPr/>
        </p:nvSpPr>
        <p:spPr bwMode="auto">
          <a:xfrm rot="20799835">
            <a:off x="3888585" y="1405742"/>
            <a:ext cx="2049808" cy="1874511"/>
          </a:xfrm>
          <a:custGeom>
            <a:avLst/>
            <a:gdLst>
              <a:gd name="G0" fmla="+- 19070 0 0"/>
              <a:gd name="G1" fmla="+- 3860 0 0"/>
              <a:gd name="G2" fmla="+- 12158 0 3860"/>
              <a:gd name="G3" fmla="+- G2 0 3860"/>
              <a:gd name="G4" fmla="*/ G3 32768 32059"/>
              <a:gd name="G5" fmla="*/ G4 1 2"/>
              <a:gd name="G6" fmla="+- 21600 0 19070"/>
              <a:gd name="G7" fmla="*/ G6 3860 6079"/>
              <a:gd name="G8" fmla="+- G7 19070 0"/>
              <a:gd name="T0" fmla="*/ 19070 w 21600"/>
              <a:gd name="T1" fmla="*/ 0 h 21600"/>
              <a:gd name="T2" fmla="*/ 19070 w 21600"/>
              <a:gd name="T3" fmla="*/ 12158 h 21600"/>
              <a:gd name="T4" fmla="*/ 226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  <a:gd name="connsiteX0" fmla="*/ 21600 w 21600"/>
              <a:gd name="connsiteY0" fmla="*/ 6079 h 23654"/>
              <a:gd name="connsiteX1" fmla="*/ 19070 w 21600"/>
              <a:gd name="connsiteY1" fmla="*/ 0 h 23654"/>
              <a:gd name="connsiteX2" fmla="*/ 19070 w 21600"/>
              <a:gd name="connsiteY2" fmla="*/ 3860 h 23654"/>
              <a:gd name="connsiteX3" fmla="*/ 12427 w 21600"/>
              <a:gd name="connsiteY3" fmla="*/ 3860 h 23654"/>
              <a:gd name="connsiteX4" fmla="*/ 0 w 21600"/>
              <a:gd name="connsiteY4" fmla="*/ 12158 h 23654"/>
              <a:gd name="connsiteX5" fmla="*/ 0 w 21600"/>
              <a:gd name="connsiteY5" fmla="*/ 21600 h 23654"/>
              <a:gd name="connsiteX6" fmla="*/ 10286 w 21600"/>
              <a:gd name="connsiteY6" fmla="*/ 23654 h 23654"/>
              <a:gd name="connsiteX7" fmla="*/ 4536 w 21600"/>
              <a:gd name="connsiteY7" fmla="*/ 12158 h 23654"/>
              <a:gd name="connsiteX8" fmla="*/ 12427 w 21600"/>
              <a:gd name="connsiteY8" fmla="*/ 8298 h 23654"/>
              <a:gd name="connsiteX9" fmla="*/ 19070 w 21600"/>
              <a:gd name="connsiteY9" fmla="*/ 8298 h 23654"/>
              <a:gd name="connsiteX10" fmla="*/ 19070 w 21600"/>
              <a:gd name="connsiteY10" fmla="*/ 12158 h 23654"/>
              <a:gd name="connsiteX11" fmla="*/ 21600 w 21600"/>
              <a:gd name="connsiteY11" fmla="*/ 6079 h 23654"/>
              <a:gd name="connsiteX0" fmla="*/ 21600 w 21600"/>
              <a:gd name="connsiteY0" fmla="*/ 6079 h 23654"/>
              <a:gd name="connsiteX1" fmla="*/ 19070 w 21600"/>
              <a:gd name="connsiteY1" fmla="*/ 0 h 23654"/>
              <a:gd name="connsiteX2" fmla="*/ 19070 w 21600"/>
              <a:gd name="connsiteY2" fmla="*/ 3860 h 23654"/>
              <a:gd name="connsiteX3" fmla="*/ 12427 w 21600"/>
              <a:gd name="connsiteY3" fmla="*/ 3860 h 23654"/>
              <a:gd name="connsiteX4" fmla="*/ 0 w 21600"/>
              <a:gd name="connsiteY4" fmla="*/ 12158 h 23654"/>
              <a:gd name="connsiteX5" fmla="*/ 7111 w 21600"/>
              <a:gd name="connsiteY5" fmla="*/ 23455 h 23654"/>
              <a:gd name="connsiteX6" fmla="*/ 10286 w 21600"/>
              <a:gd name="connsiteY6" fmla="*/ 23654 h 23654"/>
              <a:gd name="connsiteX7" fmla="*/ 4536 w 21600"/>
              <a:gd name="connsiteY7" fmla="*/ 12158 h 23654"/>
              <a:gd name="connsiteX8" fmla="*/ 12427 w 21600"/>
              <a:gd name="connsiteY8" fmla="*/ 8298 h 23654"/>
              <a:gd name="connsiteX9" fmla="*/ 19070 w 21600"/>
              <a:gd name="connsiteY9" fmla="*/ 8298 h 23654"/>
              <a:gd name="connsiteX10" fmla="*/ 19070 w 21600"/>
              <a:gd name="connsiteY10" fmla="*/ 12158 h 23654"/>
              <a:gd name="connsiteX11" fmla="*/ 21600 w 21600"/>
              <a:gd name="connsiteY11" fmla="*/ 6079 h 23654"/>
              <a:gd name="connsiteX0" fmla="*/ 20008 w 20008"/>
              <a:gd name="connsiteY0" fmla="*/ 6079 h 23654"/>
              <a:gd name="connsiteX1" fmla="*/ 17478 w 20008"/>
              <a:gd name="connsiteY1" fmla="*/ 0 h 23654"/>
              <a:gd name="connsiteX2" fmla="*/ 17478 w 20008"/>
              <a:gd name="connsiteY2" fmla="*/ 3860 h 23654"/>
              <a:gd name="connsiteX3" fmla="*/ 10835 w 20008"/>
              <a:gd name="connsiteY3" fmla="*/ 3860 h 23654"/>
              <a:gd name="connsiteX4" fmla="*/ 0 w 20008"/>
              <a:gd name="connsiteY4" fmla="*/ 12046 h 23654"/>
              <a:gd name="connsiteX5" fmla="*/ 5519 w 20008"/>
              <a:gd name="connsiteY5" fmla="*/ 23455 h 23654"/>
              <a:gd name="connsiteX6" fmla="*/ 8694 w 20008"/>
              <a:gd name="connsiteY6" fmla="*/ 23654 h 23654"/>
              <a:gd name="connsiteX7" fmla="*/ 2944 w 20008"/>
              <a:gd name="connsiteY7" fmla="*/ 12158 h 23654"/>
              <a:gd name="connsiteX8" fmla="*/ 10835 w 20008"/>
              <a:gd name="connsiteY8" fmla="*/ 8298 h 23654"/>
              <a:gd name="connsiteX9" fmla="*/ 17478 w 20008"/>
              <a:gd name="connsiteY9" fmla="*/ 8298 h 23654"/>
              <a:gd name="connsiteX10" fmla="*/ 17478 w 20008"/>
              <a:gd name="connsiteY10" fmla="*/ 12158 h 23654"/>
              <a:gd name="connsiteX11" fmla="*/ 20008 w 20008"/>
              <a:gd name="connsiteY11" fmla="*/ 6079 h 23654"/>
              <a:gd name="connsiteX0" fmla="*/ 20008 w 20008"/>
              <a:gd name="connsiteY0" fmla="*/ 6079 h 27191"/>
              <a:gd name="connsiteX1" fmla="*/ 17478 w 20008"/>
              <a:gd name="connsiteY1" fmla="*/ 0 h 27191"/>
              <a:gd name="connsiteX2" fmla="*/ 17478 w 20008"/>
              <a:gd name="connsiteY2" fmla="*/ 3860 h 27191"/>
              <a:gd name="connsiteX3" fmla="*/ 10835 w 20008"/>
              <a:gd name="connsiteY3" fmla="*/ 3860 h 27191"/>
              <a:gd name="connsiteX4" fmla="*/ 0 w 20008"/>
              <a:gd name="connsiteY4" fmla="*/ 12046 h 27191"/>
              <a:gd name="connsiteX5" fmla="*/ 6301 w 20008"/>
              <a:gd name="connsiteY5" fmla="*/ 27191 h 27191"/>
              <a:gd name="connsiteX6" fmla="*/ 8694 w 20008"/>
              <a:gd name="connsiteY6" fmla="*/ 23654 h 27191"/>
              <a:gd name="connsiteX7" fmla="*/ 2944 w 20008"/>
              <a:gd name="connsiteY7" fmla="*/ 12158 h 27191"/>
              <a:gd name="connsiteX8" fmla="*/ 10835 w 20008"/>
              <a:gd name="connsiteY8" fmla="*/ 8298 h 27191"/>
              <a:gd name="connsiteX9" fmla="*/ 17478 w 20008"/>
              <a:gd name="connsiteY9" fmla="*/ 8298 h 27191"/>
              <a:gd name="connsiteX10" fmla="*/ 17478 w 20008"/>
              <a:gd name="connsiteY10" fmla="*/ 12158 h 27191"/>
              <a:gd name="connsiteX11" fmla="*/ 20008 w 20008"/>
              <a:gd name="connsiteY11" fmla="*/ 6079 h 27191"/>
              <a:gd name="connsiteX0" fmla="*/ 20008 w 20008"/>
              <a:gd name="connsiteY0" fmla="*/ 6079 h 27191"/>
              <a:gd name="connsiteX1" fmla="*/ 17478 w 20008"/>
              <a:gd name="connsiteY1" fmla="*/ 0 h 27191"/>
              <a:gd name="connsiteX2" fmla="*/ 17478 w 20008"/>
              <a:gd name="connsiteY2" fmla="*/ 3860 h 27191"/>
              <a:gd name="connsiteX3" fmla="*/ 10835 w 20008"/>
              <a:gd name="connsiteY3" fmla="*/ 3860 h 27191"/>
              <a:gd name="connsiteX4" fmla="*/ 0 w 20008"/>
              <a:gd name="connsiteY4" fmla="*/ 12046 h 27191"/>
              <a:gd name="connsiteX5" fmla="*/ 6301 w 20008"/>
              <a:gd name="connsiteY5" fmla="*/ 27191 h 27191"/>
              <a:gd name="connsiteX6" fmla="*/ 8694 w 20008"/>
              <a:gd name="connsiteY6" fmla="*/ 23654 h 27191"/>
              <a:gd name="connsiteX7" fmla="*/ 6350 w 20008"/>
              <a:gd name="connsiteY7" fmla="*/ 12444 h 27191"/>
              <a:gd name="connsiteX8" fmla="*/ 10835 w 20008"/>
              <a:gd name="connsiteY8" fmla="*/ 8298 h 27191"/>
              <a:gd name="connsiteX9" fmla="*/ 17478 w 20008"/>
              <a:gd name="connsiteY9" fmla="*/ 8298 h 27191"/>
              <a:gd name="connsiteX10" fmla="*/ 17478 w 20008"/>
              <a:gd name="connsiteY10" fmla="*/ 12158 h 27191"/>
              <a:gd name="connsiteX11" fmla="*/ 20008 w 20008"/>
              <a:gd name="connsiteY11" fmla="*/ 6079 h 27191"/>
              <a:gd name="connsiteX0" fmla="*/ 16083 w 16083"/>
              <a:gd name="connsiteY0" fmla="*/ 6079 h 27191"/>
              <a:gd name="connsiteX1" fmla="*/ 13553 w 16083"/>
              <a:gd name="connsiteY1" fmla="*/ 0 h 27191"/>
              <a:gd name="connsiteX2" fmla="*/ 13553 w 16083"/>
              <a:gd name="connsiteY2" fmla="*/ 3860 h 27191"/>
              <a:gd name="connsiteX3" fmla="*/ 6910 w 16083"/>
              <a:gd name="connsiteY3" fmla="*/ 3860 h 27191"/>
              <a:gd name="connsiteX4" fmla="*/ 0 w 16083"/>
              <a:gd name="connsiteY4" fmla="*/ 11425 h 27191"/>
              <a:gd name="connsiteX5" fmla="*/ 2376 w 16083"/>
              <a:gd name="connsiteY5" fmla="*/ 27191 h 27191"/>
              <a:gd name="connsiteX6" fmla="*/ 4769 w 16083"/>
              <a:gd name="connsiteY6" fmla="*/ 23654 h 27191"/>
              <a:gd name="connsiteX7" fmla="*/ 2425 w 16083"/>
              <a:gd name="connsiteY7" fmla="*/ 12444 h 27191"/>
              <a:gd name="connsiteX8" fmla="*/ 6910 w 16083"/>
              <a:gd name="connsiteY8" fmla="*/ 8298 h 27191"/>
              <a:gd name="connsiteX9" fmla="*/ 13553 w 16083"/>
              <a:gd name="connsiteY9" fmla="*/ 8298 h 27191"/>
              <a:gd name="connsiteX10" fmla="*/ 13553 w 16083"/>
              <a:gd name="connsiteY10" fmla="*/ 12158 h 27191"/>
              <a:gd name="connsiteX11" fmla="*/ 16083 w 16083"/>
              <a:gd name="connsiteY11" fmla="*/ 6079 h 27191"/>
              <a:gd name="connsiteX0" fmla="*/ 16689 w 16689"/>
              <a:gd name="connsiteY0" fmla="*/ 6079 h 27191"/>
              <a:gd name="connsiteX1" fmla="*/ 14159 w 16689"/>
              <a:gd name="connsiteY1" fmla="*/ 0 h 27191"/>
              <a:gd name="connsiteX2" fmla="*/ 14159 w 16689"/>
              <a:gd name="connsiteY2" fmla="*/ 3860 h 27191"/>
              <a:gd name="connsiteX3" fmla="*/ 7516 w 16689"/>
              <a:gd name="connsiteY3" fmla="*/ 3860 h 27191"/>
              <a:gd name="connsiteX4" fmla="*/ 0 w 16689"/>
              <a:gd name="connsiteY4" fmla="*/ 11170 h 27191"/>
              <a:gd name="connsiteX5" fmla="*/ 2982 w 16689"/>
              <a:gd name="connsiteY5" fmla="*/ 27191 h 27191"/>
              <a:gd name="connsiteX6" fmla="*/ 5375 w 16689"/>
              <a:gd name="connsiteY6" fmla="*/ 23654 h 27191"/>
              <a:gd name="connsiteX7" fmla="*/ 3031 w 16689"/>
              <a:gd name="connsiteY7" fmla="*/ 12444 h 27191"/>
              <a:gd name="connsiteX8" fmla="*/ 7516 w 16689"/>
              <a:gd name="connsiteY8" fmla="*/ 8298 h 27191"/>
              <a:gd name="connsiteX9" fmla="*/ 14159 w 16689"/>
              <a:gd name="connsiteY9" fmla="*/ 8298 h 27191"/>
              <a:gd name="connsiteX10" fmla="*/ 14159 w 16689"/>
              <a:gd name="connsiteY10" fmla="*/ 12158 h 27191"/>
              <a:gd name="connsiteX11" fmla="*/ 16689 w 16689"/>
              <a:gd name="connsiteY11" fmla="*/ 6079 h 27191"/>
              <a:gd name="connsiteX0" fmla="*/ 16891 w 16891"/>
              <a:gd name="connsiteY0" fmla="*/ 6079 h 27191"/>
              <a:gd name="connsiteX1" fmla="*/ 14361 w 16891"/>
              <a:gd name="connsiteY1" fmla="*/ 0 h 27191"/>
              <a:gd name="connsiteX2" fmla="*/ 14361 w 16891"/>
              <a:gd name="connsiteY2" fmla="*/ 3860 h 27191"/>
              <a:gd name="connsiteX3" fmla="*/ 7718 w 16891"/>
              <a:gd name="connsiteY3" fmla="*/ 3860 h 27191"/>
              <a:gd name="connsiteX4" fmla="*/ 2739 w 16891"/>
              <a:gd name="connsiteY4" fmla="*/ 6557 h 27191"/>
              <a:gd name="connsiteX5" fmla="*/ 202 w 16891"/>
              <a:gd name="connsiteY5" fmla="*/ 11170 h 27191"/>
              <a:gd name="connsiteX6" fmla="*/ 3184 w 16891"/>
              <a:gd name="connsiteY6" fmla="*/ 27191 h 27191"/>
              <a:gd name="connsiteX7" fmla="*/ 5577 w 16891"/>
              <a:gd name="connsiteY7" fmla="*/ 23654 h 27191"/>
              <a:gd name="connsiteX8" fmla="*/ 3233 w 16891"/>
              <a:gd name="connsiteY8" fmla="*/ 12444 h 27191"/>
              <a:gd name="connsiteX9" fmla="*/ 7718 w 16891"/>
              <a:gd name="connsiteY9" fmla="*/ 8298 h 27191"/>
              <a:gd name="connsiteX10" fmla="*/ 14361 w 16891"/>
              <a:gd name="connsiteY10" fmla="*/ 8298 h 27191"/>
              <a:gd name="connsiteX11" fmla="*/ 14361 w 16891"/>
              <a:gd name="connsiteY11" fmla="*/ 12158 h 27191"/>
              <a:gd name="connsiteX12" fmla="*/ 16891 w 16891"/>
              <a:gd name="connsiteY12" fmla="*/ 6079 h 27191"/>
              <a:gd name="connsiteX0" fmla="*/ 16689 w 16689"/>
              <a:gd name="connsiteY0" fmla="*/ 6079 h 27191"/>
              <a:gd name="connsiteX1" fmla="*/ 14159 w 16689"/>
              <a:gd name="connsiteY1" fmla="*/ 0 h 27191"/>
              <a:gd name="connsiteX2" fmla="*/ 14159 w 16689"/>
              <a:gd name="connsiteY2" fmla="*/ 3860 h 27191"/>
              <a:gd name="connsiteX3" fmla="*/ 7516 w 16689"/>
              <a:gd name="connsiteY3" fmla="*/ 3860 h 27191"/>
              <a:gd name="connsiteX4" fmla="*/ 0 w 16689"/>
              <a:gd name="connsiteY4" fmla="*/ 11170 h 27191"/>
              <a:gd name="connsiteX5" fmla="*/ 2982 w 16689"/>
              <a:gd name="connsiteY5" fmla="*/ 27191 h 27191"/>
              <a:gd name="connsiteX6" fmla="*/ 5375 w 16689"/>
              <a:gd name="connsiteY6" fmla="*/ 23654 h 27191"/>
              <a:gd name="connsiteX7" fmla="*/ 3031 w 16689"/>
              <a:gd name="connsiteY7" fmla="*/ 12444 h 27191"/>
              <a:gd name="connsiteX8" fmla="*/ 7516 w 16689"/>
              <a:gd name="connsiteY8" fmla="*/ 8298 h 27191"/>
              <a:gd name="connsiteX9" fmla="*/ 14159 w 16689"/>
              <a:gd name="connsiteY9" fmla="*/ 8298 h 27191"/>
              <a:gd name="connsiteX10" fmla="*/ 14159 w 16689"/>
              <a:gd name="connsiteY10" fmla="*/ 12158 h 27191"/>
              <a:gd name="connsiteX11" fmla="*/ 16689 w 16689"/>
              <a:gd name="connsiteY11" fmla="*/ 6079 h 27191"/>
              <a:gd name="connsiteX0" fmla="*/ 16761 w 16761"/>
              <a:gd name="connsiteY0" fmla="*/ 6079 h 27191"/>
              <a:gd name="connsiteX1" fmla="*/ 14231 w 16761"/>
              <a:gd name="connsiteY1" fmla="*/ 0 h 27191"/>
              <a:gd name="connsiteX2" fmla="*/ 14231 w 16761"/>
              <a:gd name="connsiteY2" fmla="*/ 3860 h 27191"/>
              <a:gd name="connsiteX3" fmla="*/ 7588 w 16761"/>
              <a:gd name="connsiteY3" fmla="*/ 3860 h 27191"/>
              <a:gd name="connsiteX4" fmla="*/ 2609 w 16761"/>
              <a:gd name="connsiteY4" fmla="*/ 6557 h 27191"/>
              <a:gd name="connsiteX5" fmla="*/ 72 w 16761"/>
              <a:gd name="connsiteY5" fmla="*/ 11170 h 27191"/>
              <a:gd name="connsiteX6" fmla="*/ 3054 w 16761"/>
              <a:gd name="connsiteY6" fmla="*/ 27191 h 27191"/>
              <a:gd name="connsiteX7" fmla="*/ 5447 w 16761"/>
              <a:gd name="connsiteY7" fmla="*/ 23654 h 27191"/>
              <a:gd name="connsiteX8" fmla="*/ 3103 w 16761"/>
              <a:gd name="connsiteY8" fmla="*/ 12444 h 27191"/>
              <a:gd name="connsiteX9" fmla="*/ 7588 w 16761"/>
              <a:gd name="connsiteY9" fmla="*/ 8298 h 27191"/>
              <a:gd name="connsiteX10" fmla="*/ 14231 w 16761"/>
              <a:gd name="connsiteY10" fmla="*/ 8298 h 27191"/>
              <a:gd name="connsiteX11" fmla="*/ 14231 w 16761"/>
              <a:gd name="connsiteY11" fmla="*/ 12158 h 27191"/>
              <a:gd name="connsiteX12" fmla="*/ 16761 w 16761"/>
              <a:gd name="connsiteY12" fmla="*/ 6079 h 27191"/>
              <a:gd name="connsiteX0" fmla="*/ 16761 w 16761"/>
              <a:gd name="connsiteY0" fmla="*/ 6079 h 27191"/>
              <a:gd name="connsiteX1" fmla="*/ 14231 w 16761"/>
              <a:gd name="connsiteY1" fmla="*/ 0 h 27191"/>
              <a:gd name="connsiteX2" fmla="*/ 14231 w 16761"/>
              <a:gd name="connsiteY2" fmla="*/ 3860 h 27191"/>
              <a:gd name="connsiteX3" fmla="*/ 7588 w 16761"/>
              <a:gd name="connsiteY3" fmla="*/ 3860 h 27191"/>
              <a:gd name="connsiteX4" fmla="*/ 2400 w 16761"/>
              <a:gd name="connsiteY4" fmla="*/ 5868 h 27191"/>
              <a:gd name="connsiteX5" fmla="*/ 72 w 16761"/>
              <a:gd name="connsiteY5" fmla="*/ 11170 h 27191"/>
              <a:gd name="connsiteX6" fmla="*/ 3054 w 16761"/>
              <a:gd name="connsiteY6" fmla="*/ 27191 h 27191"/>
              <a:gd name="connsiteX7" fmla="*/ 5447 w 16761"/>
              <a:gd name="connsiteY7" fmla="*/ 23654 h 27191"/>
              <a:gd name="connsiteX8" fmla="*/ 3103 w 16761"/>
              <a:gd name="connsiteY8" fmla="*/ 12444 h 27191"/>
              <a:gd name="connsiteX9" fmla="*/ 7588 w 16761"/>
              <a:gd name="connsiteY9" fmla="*/ 8298 h 27191"/>
              <a:gd name="connsiteX10" fmla="*/ 14231 w 16761"/>
              <a:gd name="connsiteY10" fmla="*/ 8298 h 27191"/>
              <a:gd name="connsiteX11" fmla="*/ 14231 w 16761"/>
              <a:gd name="connsiteY11" fmla="*/ 12158 h 27191"/>
              <a:gd name="connsiteX12" fmla="*/ 16761 w 16761"/>
              <a:gd name="connsiteY12" fmla="*/ 6079 h 27191"/>
              <a:gd name="connsiteX0" fmla="*/ 16761 w 16761"/>
              <a:gd name="connsiteY0" fmla="*/ 6079 h 27191"/>
              <a:gd name="connsiteX1" fmla="*/ 14231 w 16761"/>
              <a:gd name="connsiteY1" fmla="*/ 0 h 27191"/>
              <a:gd name="connsiteX2" fmla="*/ 14231 w 16761"/>
              <a:gd name="connsiteY2" fmla="*/ 3860 h 27191"/>
              <a:gd name="connsiteX3" fmla="*/ 7588 w 16761"/>
              <a:gd name="connsiteY3" fmla="*/ 3860 h 27191"/>
              <a:gd name="connsiteX4" fmla="*/ 2400 w 16761"/>
              <a:gd name="connsiteY4" fmla="*/ 5868 h 27191"/>
              <a:gd name="connsiteX5" fmla="*/ 72 w 16761"/>
              <a:gd name="connsiteY5" fmla="*/ 11170 h 27191"/>
              <a:gd name="connsiteX6" fmla="*/ 3054 w 16761"/>
              <a:gd name="connsiteY6" fmla="*/ 27191 h 27191"/>
              <a:gd name="connsiteX7" fmla="*/ 5447 w 16761"/>
              <a:gd name="connsiteY7" fmla="*/ 23654 h 27191"/>
              <a:gd name="connsiteX8" fmla="*/ 3103 w 16761"/>
              <a:gd name="connsiteY8" fmla="*/ 12444 h 27191"/>
              <a:gd name="connsiteX9" fmla="*/ 4747 w 16761"/>
              <a:gd name="connsiteY9" fmla="*/ 9728 h 27191"/>
              <a:gd name="connsiteX10" fmla="*/ 7588 w 16761"/>
              <a:gd name="connsiteY10" fmla="*/ 8298 h 27191"/>
              <a:gd name="connsiteX11" fmla="*/ 14231 w 16761"/>
              <a:gd name="connsiteY11" fmla="*/ 8298 h 27191"/>
              <a:gd name="connsiteX12" fmla="*/ 14231 w 16761"/>
              <a:gd name="connsiteY12" fmla="*/ 12158 h 27191"/>
              <a:gd name="connsiteX13" fmla="*/ 16761 w 16761"/>
              <a:gd name="connsiteY13" fmla="*/ 6079 h 27191"/>
              <a:gd name="connsiteX0" fmla="*/ 16761 w 16761"/>
              <a:gd name="connsiteY0" fmla="*/ 6079 h 27191"/>
              <a:gd name="connsiteX1" fmla="*/ 14231 w 16761"/>
              <a:gd name="connsiteY1" fmla="*/ 0 h 27191"/>
              <a:gd name="connsiteX2" fmla="*/ 14231 w 16761"/>
              <a:gd name="connsiteY2" fmla="*/ 3860 h 27191"/>
              <a:gd name="connsiteX3" fmla="*/ 7588 w 16761"/>
              <a:gd name="connsiteY3" fmla="*/ 3860 h 27191"/>
              <a:gd name="connsiteX4" fmla="*/ 2400 w 16761"/>
              <a:gd name="connsiteY4" fmla="*/ 5868 h 27191"/>
              <a:gd name="connsiteX5" fmla="*/ 72 w 16761"/>
              <a:gd name="connsiteY5" fmla="*/ 11170 h 27191"/>
              <a:gd name="connsiteX6" fmla="*/ 3054 w 16761"/>
              <a:gd name="connsiteY6" fmla="*/ 27191 h 27191"/>
              <a:gd name="connsiteX7" fmla="*/ 5447 w 16761"/>
              <a:gd name="connsiteY7" fmla="*/ 23654 h 27191"/>
              <a:gd name="connsiteX8" fmla="*/ 3103 w 16761"/>
              <a:gd name="connsiteY8" fmla="*/ 12444 h 27191"/>
              <a:gd name="connsiteX9" fmla="*/ 4718 w 16761"/>
              <a:gd name="connsiteY9" fmla="*/ 9382 h 27191"/>
              <a:gd name="connsiteX10" fmla="*/ 7588 w 16761"/>
              <a:gd name="connsiteY10" fmla="*/ 8298 h 27191"/>
              <a:gd name="connsiteX11" fmla="*/ 14231 w 16761"/>
              <a:gd name="connsiteY11" fmla="*/ 8298 h 27191"/>
              <a:gd name="connsiteX12" fmla="*/ 14231 w 16761"/>
              <a:gd name="connsiteY12" fmla="*/ 12158 h 27191"/>
              <a:gd name="connsiteX13" fmla="*/ 16761 w 16761"/>
              <a:gd name="connsiteY13" fmla="*/ 6079 h 27191"/>
              <a:gd name="connsiteX0" fmla="*/ 16761 w 16761"/>
              <a:gd name="connsiteY0" fmla="*/ 6079 h 27191"/>
              <a:gd name="connsiteX1" fmla="*/ 14231 w 16761"/>
              <a:gd name="connsiteY1" fmla="*/ 0 h 27191"/>
              <a:gd name="connsiteX2" fmla="*/ 14231 w 16761"/>
              <a:gd name="connsiteY2" fmla="*/ 3860 h 27191"/>
              <a:gd name="connsiteX3" fmla="*/ 7588 w 16761"/>
              <a:gd name="connsiteY3" fmla="*/ 3860 h 27191"/>
              <a:gd name="connsiteX4" fmla="*/ 2400 w 16761"/>
              <a:gd name="connsiteY4" fmla="*/ 5868 h 27191"/>
              <a:gd name="connsiteX5" fmla="*/ 72 w 16761"/>
              <a:gd name="connsiteY5" fmla="*/ 11170 h 27191"/>
              <a:gd name="connsiteX6" fmla="*/ 3054 w 16761"/>
              <a:gd name="connsiteY6" fmla="*/ 27191 h 27191"/>
              <a:gd name="connsiteX7" fmla="*/ 5447 w 16761"/>
              <a:gd name="connsiteY7" fmla="*/ 23654 h 27191"/>
              <a:gd name="connsiteX8" fmla="*/ 3103 w 16761"/>
              <a:gd name="connsiteY8" fmla="*/ 12444 h 27191"/>
              <a:gd name="connsiteX9" fmla="*/ 7588 w 16761"/>
              <a:gd name="connsiteY9" fmla="*/ 8298 h 27191"/>
              <a:gd name="connsiteX10" fmla="*/ 14231 w 16761"/>
              <a:gd name="connsiteY10" fmla="*/ 8298 h 27191"/>
              <a:gd name="connsiteX11" fmla="*/ 14231 w 16761"/>
              <a:gd name="connsiteY11" fmla="*/ 12158 h 27191"/>
              <a:gd name="connsiteX12" fmla="*/ 16761 w 16761"/>
              <a:gd name="connsiteY12" fmla="*/ 6079 h 2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61" h="27191">
                <a:moveTo>
                  <a:pt x="16761" y="6079"/>
                </a:moveTo>
                <a:lnTo>
                  <a:pt x="14231" y="0"/>
                </a:lnTo>
                <a:lnTo>
                  <a:pt x="14231" y="3860"/>
                </a:lnTo>
                <a:lnTo>
                  <a:pt x="7588" y="3860"/>
                </a:lnTo>
                <a:cubicBezTo>
                  <a:pt x="5653" y="4388"/>
                  <a:pt x="3653" y="4650"/>
                  <a:pt x="2400" y="5868"/>
                </a:cubicBezTo>
                <a:cubicBezTo>
                  <a:pt x="1147" y="7086"/>
                  <a:pt x="0" y="7810"/>
                  <a:pt x="72" y="11170"/>
                </a:cubicBezTo>
                <a:lnTo>
                  <a:pt x="3054" y="27191"/>
                </a:lnTo>
                <a:lnTo>
                  <a:pt x="5447" y="23654"/>
                </a:lnTo>
                <a:lnTo>
                  <a:pt x="3103" y="12444"/>
                </a:lnTo>
                <a:cubicBezTo>
                  <a:pt x="3460" y="9885"/>
                  <a:pt x="5733" y="8989"/>
                  <a:pt x="7588" y="8298"/>
                </a:cubicBezTo>
                <a:lnTo>
                  <a:pt x="14231" y="8298"/>
                </a:lnTo>
                <a:lnTo>
                  <a:pt x="14231" y="12158"/>
                </a:lnTo>
                <a:lnTo>
                  <a:pt x="16761" y="6079"/>
                </a:lnTo>
                <a:close/>
              </a:path>
            </a:pathLst>
          </a:custGeom>
          <a:solidFill>
            <a:srgbClr val="BBE0E3">
              <a:alpha val="66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" name="Freeform 235"/>
          <p:cNvSpPr/>
          <p:nvPr/>
        </p:nvSpPr>
        <p:spPr>
          <a:xfrm>
            <a:off x="3921483" y="2338451"/>
            <a:ext cx="955317" cy="1066800"/>
          </a:xfrm>
          <a:custGeom>
            <a:avLst/>
            <a:gdLst>
              <a:gd name="connsiteX0" fmla="*/ 220595 w 921516"/>
              <a:gd name="connsiteY0" fmla="*/ 1408959 h 1408959"/>
              <a:gd name="connsiteX1" fmla="*/ 224153 w 921516"/>
              <a:gd name="connsiteY1" fmla="*/ 1159900 h 1408959"/>
              <a:gd name="connsiteX2" fmla="*/ 277522 w 921516"/>
              <a:gd name="connsiteY2" fmla="*/ 825450 h 1408959"/>
              <a:gd name="connsiteX3" fmla="*/ 305986 w 921516"/>
              <a:gd name="connsiteY3" fmla="*/ 725827 h 1408959"/>
              <a:gd name="connsiteX4" fmla="*/ 430515 w 921516"/>
              <a:gd name="connsiteY4" fmla="*/ 562160 h 1408959"/>
              <a:gd name="connsiteX5" fmla="*/ 789871 w 921516"/>
              <a:gd name="connsiteY5" fmla="*/ 291754 h 1408959"/>
              <a:gd name="connsiteX6" fmla="*/ 868147 w 921516"/>
              <a:gd name="connsiteY6" fmla="*/ 412725 h 1408959"/>
              <a:gd name="connsiteX7" fmla="*/ 921516 w 921516"/>
              <a:gd name="connsiteY7" fmla="*/ 56927 h 1408959"/>
              <a:gd name="connsiteX8" fmla="*/ 572834 w 921516"/>
              <a:gd name="connsiteY8" fmla="*/ 0 h 1408959"/>
              <a:gd name="connsiteX9" fmla="*/ 658226 w 921516"/>
              <a:gd name="connsiteY9" fmla="*/ 110297 h 1408959"/>
              <a:gd name="connsiteX10" fmla="*/ 295312 w 921516"/>
              <a:gd name="connsiteY10" fmla="*/ 387819 h 1408959"/>
              <a:gd name="connsiteX11" fmla="*/ 149435 w 921516"/>
              <a:gd name="connsiteY11" fmla="*/ 590624 h 1408959"/>
              <a:gd name="connsiteX12" fmla="*/ 85392 w 921516"/>
              <a:gd name="connsiteY12" fmla="*/ 690247 h 1408959"/>
              <a:gd name="connsiteX13" fmla="*/ 39138 w 921516"/>
              <a:gd name="connsiteY13" fmla="*/ 914400 h 1408959"/>
              <a:gd name="connsiteX14" fmla="*/ 17790 w 921516"/>
              <a:gd name="connsiteY14" fmla="*/ 1024697 h 1408959"/>
              <a:gd name="connsiteX15" fmla="*/ 0 w 921516"/>
              <a:gd name="connsiteY15" fmla="*/ 1408959 h 1408959"/>
              <a:gd name="connsiteX16" fmla="*/ 220595 w 921516"/>
              <a:gd name="connsiteY16" fmla="*/ 1408959 h 1408959"/>
              <a:gd name="connsiteX0" fmla="*/ 220595 w 921516"/>
              <a:gd name="connsiteY0" fmla="*/ 1408959 h 1408959"/>
              <a:gd name="connsiteX1" fmla="*/ 224153 w 921516"/>
              <a:gd name="connsiteY1" fmla="*/ 1159900 h 1408959"/>
              <a:gd name="connsiteX2" fmla="*/ 277522 w 921516"/>
              <a:gd name="connsiteY2" fmla="*/ 825450 h 1408959"/>
              <a:gd name="connsiteX3" fmla="*/ 305986 w 921516"/>
              <a:gd name="connsiteY3" fmla="*/ 725827 h 1408959"/>
              <a:gd name="connsiteX4" fmla="*/ 430515 w 921516"/>
              <a:gd name="connsiteY4" fmla="*/ 562160 h 1408959"/>
              <a:gd name="connsiteX5" fmla="*/ 789871 w 921516"/>
              <a:gd name="connsiteY5" fmla="*/ 291754 h 1408959"/>
              <a:gd name="connsiteX6" fmla="*/ 868147 w 921516"/>
              <a:gd name="connsiteY6" fmla="*/ 412725 h 1408959"/>
              <a:gd name="connsiteX7" fmla="*/ 921516 w 921516"/>
              <a:gd name="connsiteY7" fmla="*/ 56927 h 1408959"/>
              <a:gd name="connsiteX8" fmla="*/ 572834 w 921516"/>
              <a:gd name="connsiteY8" fmla="*/ 0 h 1408959"/>
              <a:gd name="connsiteX9" fmla="*/ 658226 w 921516"/>
              <a:gd name="connsiteY9" fmla="*/ 110297 h 1408959"/>
              <a:gd name="connsiteX10" fmla="*/ 295312 w 921516"/>
              <a:gd name="connsiteY10" fmla="*/ 387819 h 1408959"/>
              <a:gd name="connsiteX11" fmla="*/ 149435 w 921516"/>
              <a:gd name="connsiteY11" fmla="*/ 590624 h 1408959"/>
              <a:gd name="connsiteX12" fmla="*/ 85392 w 921516"/>
              <a:gd name="connsiteY12" fmla="*/ 690247 h 1408959"/>
              <a:gd name="connsiteX13" fmla="*/ 39138 w 921516"/>
              <a:gd name="connsiteY13" fmla="*/ 914400 h 1408959"/>
              <a:gd name="connsiteX14" fmla="*/ 17790 w 921516"/>
              <a:gd name="connsiteY14" fmla="*/ 1024697 h 1408959"/>
              <a:gd name="connsiteX15" fmla="*/ 0 w 921516"/>
              <a:gd name="connsiteY15" fmla="*/ 1408959 h 1408959"/>
              <a:gd name="connsiteX16" fmla="*/ 220595 w 921516"/>
              <a:gd name="connsiteY16" fmla="*/ 1408959 h 1408959"/>
              <a:gd name="connsiteX0" fmla="*/ 220595 w 921516"/>
              <a:gd name="connsiteY0" fmla="*/ 1408959 h 1408959"/>
              <a:gd name="connsiteX1" fmla="*/ 224153 w 921516"/>
              <a:gd name="connsiteY1" fmla="*/ 1159900 h 1408959"/>
              <a:gd name="connsiteX2" fmla="*/ 277522 w 921516"/>
              <a:gd name="connsiteY2" fmla="*/ 825450 h 1408959"/>
              <a:gd name="connsiteX3" fmla="*/ 305986 w 921516"/>
              <a:gd name="connsiteY3" fmla="*/ 725827 h 1408959"/>
              <a:gd name="connsiteX4" fmla="*/ 430515 w 921516"/>
              <a:gd name="connsiteY4" fmla="*/ 562160 h 1408959"/>
              <a:gd name="connsiteX5" fmla="*/ 789871 w 921516"/>
              <a:gd name="connsiteY5" fmla="*/ 291754 h 1408959"/>
              <a:gd name="connsiteX6" fmla="*/ 868147 w 921516"/>
              <a:gd name="connsiteY6" fmla="*/ 412725 h 1408959"/>
              <a:gd name="connsiteX7" fmla="*/ 921516 w 921516"/>
              <a:gd name="connsiteY7" fmla="*/ 56927 h 1408959"/>
              <a:gd name="connsiteX8" fmla="*/ 572834 w 921516"/>
              <a:gd name="connsiteY8" fmla="*/ 0 h 1408959"/>
              <a:gd name="connsiteX9" fmla="*/ 658226 w 921516"/>
              <a:gd name="connsiteY9" fmla="*/ 110297 h 1408959"/>
              <a:gd name="connsiteX10" fmla="*/ 295312 w 921516"/>
              <a:gd name="connsiteY10" fmla="*/ 387819 h 1408959"/>
              <a:gd name="connsiteX11" fmla="*/ 149435 w 921516"/>
              <a:gd name="connsiteY11" fmla="*/ 590624 h 1408959"/>
              <a:gd name="connsiteX12" fmla="*/ 85392 w 921516"/>
              <a:gd name="connsiteY12" fmla="*/ 690247 h 1408959"/>
              <a:gd name="connsiteX13" fmla="*/ 39138 w 921516"/>
              <a:gd name="connsiteY13" fmla="*/ 914400 h 1408959"/>
              <a:gd name="connsiteX14" fmla="*/ 17790 w 921516"/>
              <a:gd name="connsiteY14" fmla="*/ 1024697 h 1408959"/>
              <a:gd name="connsiteX15" fmla="*/ 0 w 921516"/>
              <a:gd name="connsiteY15" fmla="*/ 1408959 h 1408959"/>
              <a:gd name="connsiteX16" fmla="*/ 220595 w 921516"/>
              <a:gd name="connsiteY16" fmla="*/ 1408959 h 1408959"/>
              <a:gd name="connsiteX0" fmla="*/ 220595 w 921516"/>
              <a:gd name="connsiteY0" fmla="*/ 1408959 h 1408959"/>
              <a:gd name="connsiteX1" fmla="*/ 224153 w 921516"/>
              <a:gd name="connsiteY1" fmla="*/ 1159900 h 1408959"/>
              <a:gd name="connsiteX2" fmla="*/ 277522 w 921516"/>
              <a:gd name="connsiteY2" fmla="*/ 825450 h 1408959"/>
              <a:gd name="connsiteX3" fmla="*/ 305986 w 921516"/>
              <a:gd name="connsiteY3" fmla="*/ 725827 h 1408959"/>
              <a:gd name="connsiteX4" fmla="*/ 430515 w 921516"/>
              <a:gd name="connsiteY4" fmla="*/ 562160 h 1408959"/>
              <a:gd name="connsiteX5" fmla="*/ 789871 w 921516"/>
              <a:gd name="connsiteY5" fmla="*/ 291754 h 1408959"/>
              <a:gd name="connsiteX6" fmla="*/ 868147 w 921516"/>
              <a:gd name="connsiteY6" fmla="*/ 412725 h 1408959"/>
              <a:gd name="connsiteX7" fmla="*/ 921516 w 921516"/>
              <a:gd name="connsiteY7" fmla="*/ 56927 h 1408959"/>
              <a:gd name="connsiteX8" fmla="*/ 572834 w 921516"/>
              <a:gd name="connsiteY8" fmla="*/ 0 h 1408959"/>
              <a:gd name="connsiteX9" fmla="*/ 658226 w 921516"/>
              <a:gd name="connsiteY9" fmla="*/ 110297 h 1408959"/>
              <a:gd name="connsiteX10" fmla="*/ 295312 w 921516"/>
              <a:gd name="connsiteY10" fmla="*/ 387819 h 1408959"/>
              <a:gd name="connsiteX11" fmla="*/ 149435 w 921516"/>
              <a:gd name="connsiteY11" fmla="*/ 590624 h 1408959"/>
              <a:gd name="connsiteX12" fmla="*/ 85392 w 921516"/>
              <a:gd name="connsiteY12" fmla="*/ 690247 h 1408959"/>
              <a:gd name="connsiteX13" fmla="*/ 39138 w 921516"/>
              <a:gd name="connsiteY13" fmla="*/ 914400 h 1408959"/>
              <a:gd name="connsiteX14" fmla="*/ 17790 w 921516"/>
              <a:gd name="connsiteY14" fmla="*/ 1024697 h 1408959"/>
              <a:gd name="connsiteX15" fmla="*/ 0 w 921516"/>
              <a:gd name="connsiteY15" fmla="*/ 1408959 h 1408959"/>
              <a:gd name="connsiteX16" fmla="*/ 220595 w 921516"/>
              <a:gd name="connsiteY16" fmla="*/ 1408959 h 1408959"/>
              <a:gd name="connsiteX0" fmla="*/ 220595 w 921516"/>
              <a:gd name="connsiteY0" fmla="*/ 1408959 h 1408959"/>
              <a:gd name="connsiteX1" fmla="*/ 224153 w 921516"/>
              <a:gd name="connsiteY1" fmla="*/ 1159900 h 1408959"/>
              <a:gd name="connsiteX2" fmla="*/ 277522 w 921516"/>
              <a:gd name="connsiteY2" fmla="*/ 825450 h 1408959"/>
              <a:gd name="connsiteX3" fmla="*/ 305986 w 921516"/>
              <a:gd name="connsiteY3" fmla="*/ 725827 h 1408959"/>
              <a:gd name="connsiteX4" fmla="*/ 430515 w 921516"/>
              <a:gd name="connsiteY4" fmla="*/ 562160 h 1408959"/>
              <a:gd name="connsiteX5" fmla="*/ 789871 w 921516"/>
              <a:gd name="connsiteY5" fmla="*/ 291754 h 1408959"/>
              <a:gd name="connsiteX6" fmla="*/ 868147 w 921516"/>
              <a:gd name="connsiteY6" fmla="*/ 412725 h 1408959"/>
              <a:gd name="connsiteX7" fmla="*/ 921516 w 921516"/>
              <a:gd name="connsiteY7" fmla="*/ 56927 h 1408959"/>
              <a:gd name="connsiteX8" fmla="*/ 572834 w 921516"/>
              <a:gd name="connsiteY8" fmla="*/ 0 h 1408959"/>
              <a:gd name="connsiteX9" fmla="*/ 658226 w 921516"/>
              <a:gd name="connsiteY9" fmla="*/ 110297 h 1408959"/>
              <a:gd name="connsiteX10" fmla="*/ 295312 w 921516"/>
              <a:gd name="connsiteY10" fmla="*/ 387819 h 1408959"/>
              <a:gd name="connsiteX11" fmla="*/ 149435 w 921516"/>
              <a:gd name="connsiteY11" fmla="*/ 590624 h 1408959"/>
              <a:gd name="connsiteX12" fmla="*/ 85392 w 921516"/>
              <a:gd name="connsiteY12" fmla="*/ 690247 h 1408959"/>
              <a:gd name="connsiteX13" fmla="*/ 39138 w 921516"/>
              <a:gd name="connsiteY13" fmla="*/ 914400 h 1408959"/>
              <a:gd name="connsiteX14" fmla="*/ 17790 w 921516"/>
              <a:gd name="connsiteY14" fmla="*/ 1024697 h 1408959"/>
              <a:gd name="connsiteX15" fmla="*/ 0 w 921516"/>
              <a:gd name="connsiteY15" fmla="*/ 1408959 h 1408959"/>
              <a:gd name="connsiteX16" fmla="*/ 220595 w 921516"/>
              <a:gd name="connsiteY16" fmla="*/ 1408959 h 1408959"/>
              <a:gd name="connsiteX0" fmla="*/ 220595 w 921516"/>
              <a:gd name="connsiteY0" fmla="*/ 1408959 h 1408959"/>
              <a:gd name="connsiteX1" fmla="*/ 224153 w 921516"/>
              <a:gd name="connsiteY1" fmla="*/ 1159900 h 1408959"/>
              <a:gd name="connsiteX2" fmla="*/ 277522 w 921516"/>
              <a:gd name="connsiteY2" fmla="*/ 825450 h 1408959"/>
              <a:gd name="connsiteX3" fmla="*/ 305986 w 921516"/>
              <a:gd name="connsiteY3" fmla="*/ 725827 h 1408959"/>
              <a:gd name="connsiteX4" fmla="*/ 430515 w 921516"/>
              <a:gd name="connsiteY4" fmla="*/ 562160 h 1408959"/>
              <a:gd name="connsiteX5" fmla="*/ 789871 w 921516"/>
              <a:gd name="connsiteY5" fmla="*/ 291754 h 1408959"/>
              <a:gd name="connsiteX6" fmla="*/ 868147 w 921516"/>
              <a:gd name="connsiteY6" fmla="*/ 412725 h 1408959"/>
              <a:gd name="connsiteX7" fmla="*/ 921516 w 921516"/>
              <a:gd name="connsiteY7" fmla="*/ 56927 h 1408959"/>
              <a:gd name="connsiteX8" fmla="*/ 572834 w 921516"/>
              <a:gd name="connsiteY8" fmla="*/ 0 h 1408959"/>
              <a:gd name="connsiteX9" fmla="*/ 658226 w 921516"/>
              <a:gd name="connsiteY9" fmla="*/ 110297 h 1408959"/>
              <a:gd name="connsiteX10" fmla="*/ 295312 w 921516"/>
              <a:gd name="connsiteY10" fmla="*/ 387819 h 1408959"/>
              <a:gd name="connsiteX11" fmla="*/ 149435 w 921516"/>
              <a:gd name="connsiteY11" fmla="*/ 590624 h 1408959"/>
              <a:gd name="connsiteX12" fmla="*/ 85392 w 921516"/>
              <a:gd name="connsiteY12" fmla="*/ 690247 h 1408959"/>
              <a:gd name="connsiteX13" fmla="*/ 39138 w 921516"/>
              <a:gd name="connsiteY13" fmla="*/ 914400 h 1408959"/>
              <a:gd name="connsiteX14" fmla="*/ 17790 w 921516"/>
              <a:gd name="connsiteY14" fmla="*/ 1024697 h 1408959"/>
              <a:gd name="connsiteX15" fmla="*/ 0 w 921516"/>
              <a:gd name="connsiteY15" fmla="*/ 1408959 h 1408959"/>
              <a:gd name="connsiteX16" fmla="*/ 220595 w 921516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3236 w 955317"/>
              <a:gd name="connsiteY11" fmla="*/ 590624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93317 w 955317"/>
              <a:gd name="connsiteY11" fmla="*/ 571648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9618 w 955317"/>
              <a:gd name="connsiteY11" fmla="*/ 559811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1591 w 955317"/>
              <a:gd name="connsiteY14" fmla="*/ 1024697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9618 w 955317"/>
              <a:gd name="connsiteY11" fmla="*/ 559811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5290 w 955317"/>
              <a:gd name="connsiteY14" fmla="*/ 1017299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  <a:gd name="connsiteX0" fmla="*/ 254396 w 955317"/>
              <a:gd name="connsiteY0" fmla="*/ 1408959 h 1408959"/>
              <a:gd name="connsiteX1" fmla="*/ 257954 w 955317"/>
              <a:gd name="connsiteY1" fmla="*/ 1159900 h 1408959"/>
              <a:gd name="connsiteX2" fmla="*/ 311323 w 955317"/>
              <a:gd name="connsiteY2" fmla="*/ 825450 h 1408959"/>
              <a:gd name="connsiteX3" fmla="*/ 339787 w 955317"/>
              <a:gd name="connsiteY3" fmla="*/ 725827 h 1408959"/>
              <a:gd name="connsiteX4" fmla="*/ 464316 w 955317"/>
              <a:gd name="connsiteY4" fmla="*/ 562160 h 1408959"/>
              <a:gd name="connsiteX5" fmla="*/ 823672 w 955317"/>
              <a:gd name="connsiteY5" fmla="*/ 291754 h 1408959"/>
              <a:gd name="connsiteX6" fmla="*/ 901948 w 955317"/>
              <a:gd name="connsiteY6" fmla="*/ 412725 h 1408959"/>
              <a:gd name="connsiteX7" fmla="*/ 955317 w 955317"/>
              <a:gd name="connsiteY7" fmla="*/ 56927 h 1408959"/>
              <a:gd name="connsiteX8" fmla="*/ 606635 w 955317"/>
              <a:gd name="connsiteY8" fmla="*/ 0 h 1408959"/>
              <a:gd name="connsiteX9" fmla="*/ 692027 w 955317"/>
              <a:gd name="connsiteY9" fmla="*/ 110297 h 1408959"/>
              <a:gd name="connsiteX10" fmla="*/ 329113 w 955317"/>
              <a:gd name="connsiteY10" fmla="*/ 387819 h 1408959"/>
              <a:gd name="connsiteX11" fmla="*/ 189618 w 955317"/>
              <a:gd name="connsiteY11" fmla="*/ 559811 h 1408959"/>
              <a:gd name="connsiteX12" fmla="*/ 119193 w 955317"/>
              <a:gd name="connsiteY12" fmla="*/ 690247 h 1408959"/>
              <a:gd name="connsiteX13" fmla="*/ 72939 w 955317"/>
              <a:gd name="connsiteY13" fmla="*/ 914400 h 1408959"/>
              <a:gd name="connsiteX14" fmla="*/ 55290 w 955317"/>
              <a:gd name="connsiteY14" fmla="*/ 1017299 h 1408959"/>
              <a:gd name="connsiteX15" fmla="*/ 33801 w 955317"/>
              <a:gd name="connsiteY15" fmla="*/ 1408959 h 1408959"/>
              <a:gd name="connsiteX16" fmla="*/ 254396 w 955317"/>
              <a:gd name="connsiteY16" fmla="*/ 1408959 h 14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5317" h="1408959">
                <a:moveTo>
                  <a:pt x="254396" y="1408959"/>
                </a:moveTo>
                <a:cubicBezTo>
                  <a:pt x="291755" y="1367449"/>
                  <a:pt x="248466" y="1257151"/>
                  <a:pt x="257954" y="1159900"/>
                </a:cubicBezTo>
                <a:cubicBezTo>
                  <a:pt x="267442" y="1062649"/>
                  <a:pt x="297684" y="897796"/>
                  <a:pt x="311323" y="825450"/>
                </a:cubicBezTo>
                <a:cubicBezTo>
                  <a:pt x="324962" y="753104"/>
                  <a:pt x="314288" y="769709"/>
                  <a:pt x="339787" y="725827"/>
                </a:cubicBezTo>
                <a:cubicBezTo>
                  <a:pt x="365286" y="681945"/>
                  <a:pt x="383668" y="634506"/>
                  <a:pt x="464316" y="562160"/>
                </a:cubicBezTo>
                <a:cubicBezTo>
                  <a:pt x="544964" y="489814"/>
                  <a:pt x="750733" y="316660"/>
                  <a:pt x="823672" y="291754"/>
                </a:cubicBezTo>
                <a:lnTo>
                  <a:pt x="901948" y="412725"/>
                </a:lnTo>
                <a:lnTo>
                  <a:pt x="955317" y="56927"/>
                </a:lnTo>
                <a:lnTo>
                  <a:pt x="606635" y="0"/>
                </a:lnTo>
                <a:lnTo>
                  <a:pt x="692027" y="110297"/>
                </a:lnTo>
                <a:cubicBezTo>
                  <a:pt x="645773" y="174933"/>
                  <a:pt x="412848" y="312900"/>
                  <a:pt x="329113" y="387819"/>
                </a:cubicBezTo>
                <a:cubicBezTo>
                  <a:pt x="245378" y="462738"/>
                  <a:pt x="224605" y="509406"/>
                  <a:pt x="189618" y="559811"/>
                </a:cubicBezTo>
                <a:cubicBezTo>
                  <a:pt x="154631" y="610216"/>
                  <a:pt x="138639" y="631149"/>
                  <a:pt x="119193" y="690247"/>
                </a:cubicBezTo>
                <a:cubicBezTo>
                  <a:pt x="99747" y="749345"/>
                  <a:pt x="83589" y="859891"/>
                  <a:pt x="72939" y="914400"/>
                </a:cubicBezTo>
                <a:cubicBezTo>
                  <a:pt x="57110" y="993323"/>
                  <a:pt x="61813" y="934872"/>
                  <a:pt x="55290" y="1017299"/>
                </a:cubicBezTo>
                <a:cubicBezTo>
                  <a:pt x="48767" y="1099726"/>
                  <a:pt x="0" y="1344915"/>
                  <a:pt x="33801" y="1408959"/>
                </a:cubicBezTo>
                <a:lnTo>
                  <a:pt x="254396" y="1408959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itle 1"/>
          <p:cNvSpPr txBox="1">
            <a:spLocks/>
          </p:cNvSpPr>
          <p:nvPr/>
        </p:nvSpPr>
        <p:spPr>
          <a:xfrm>
            <a:off x="0" y="11875"/>
            <a:ext cx="9144000" cy="673925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RCT-1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Attack,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9-10 Nov 04</a:t>
            </a:r>
          </a:p>
        </p:txBody>
      </p:sp>
      <p:sp>
        <p:nvSpPr>
          <p:cNvPr id="303" name="Rectangle 302"/>
          <p:cNvSpPr/>
          <p:nvPr/>
        </p:nvSpPr>
        <p:spPr>
          <a:xfrm>
            <a:off x="5791200" y="4516272"/>
            <a:ext cx="142437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6398942" y="451627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88"/>
          <p:cNvGrpSpPr/>
          <p:nvPr/>
        </p:nvGrpSpPr>
        <p:grpSpPr>
          <a:xfrm>
            <a:off x="5715000" y="4191000"/>
            <a:ext cx="936279" cy="551002"/>
            <a:chOff x="1114831" y="1696898"/>
            <a:chExt cx="936279" cy="551002"/>
          </a:xfrm>
        </p:grpSpPr>
        <p:sp>
          <p:nvSpPr>
            <p:cNvPr id="160" name="Text Box 388"/>
            <p:cNvSpPr txBox="1">
              <a:spLocks noChangeArrowheads="1"/>
            </p:cNvSpPr>
            <p:nvPr/>
          </p:nvSpPr>
          <p:spPr bwMode="auto">
            <a:xfrm>
              <a:off x="1114831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161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11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163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16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07" name="Rectangle 306"/>
          <p:cNvSpPr/>
          <p:nvPr/>
        </p:nvSpPr>
        <p:spPr>
          <a:xfrm>
            <a:off x="7528560" y="2533650"/>
            <a:ext cx="3810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/>
          <p:nvPr/>
        </p:nvSpPr>
        <p:spPr>
          <a:xfrm>
            <a:off x="6797040" y="2537460"/>
            <a:ext cx="21336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737"/>
          <p:cNvGrpSpPr/>
          <p:nvPr/>
        </p:nvGrpSpPr>
        <p:grpSpPr>
          <a:xfrm>
            <a:off x="6705600" y="2338450"/>
            <a:ext cx="1277720" cy="641350"/>
            <a:chOff x="983285" y="6400800"/>
            <a:chExt cx="1277720" cy="641350"/>
          </a:xfrm>
        </p:grpSpPr>
        <p:grpSp>
          <p:nvGrpSpPr>
            <p:cNvPr id="19" name="Group 107"/>
            <p:cNvGrpSpPr>
              <a:grpSpLocks/>
            </p:cNvGrpSpPr>
            <p:nvPr/>
          </p:nvGrpSpPr>
          <p:grpSpPr bwMode="auto">
            <a:xfrm>
              <a:off x="1064527" y="6400800"/>
              <a:ext cx="735013" cy="641350"/>
              <a:chOff x="3061" y="2937"/>
              <a:chExt cx="442" cy="400"/>
            </a:xfrm>
          </p:grpSpPr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3196" y="2972"/>
                <a:ext cx="307" cy="1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" name="Freeform 109"/>
              <p:cNvSpPr>
                <a:spLocks/>
              </p:cNvSpPr>
              <p:nvPr/>
            </p:nvSpPr>
            <p:spPr bwMode="auto">
              <a:xfrm>
                <a:off x="3218" y="2989"/>
                <a:ext cx="269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1" name="Freeform 110"/>
              <p:cNvSpPr>
                <a:spLocks/>
              </p:cNvSpPr>
              <p:nvPr/>
            </p:nvSpPr>
            <p:spPr bwMode="auto">
              <a:xfrm>
                <a:off x="3218" y="2991"/>
                <a:ext cx="269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2" name="Freeform 111"/>
              <p:cNvSpPr>
                <a:spLocks/>
              </p:cNvSpPr>
              <p:nvPr/>
            </p:nvSpPr>
            <p:spPr bwMode="auto">
              <a:xfrm>
                <a:off x="3220" y="3088"/>
                <a:ext cx="26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3" name="AutoShape 112"/>
              <p:cNvSpPr>
                <a:spLocks noChangeArrowheads="1"/>
              </p:cNvSpPr>
              <p:nvPr/>
            </p:nvSpPr>
            <p:spPr bwMode="auto">
              <a:xfrm>
                <a:off x="3339" y="3051"/>
                <a:ext cx="33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AutoShape 113"/>
              <p:cNvSpPr>
                <a:spLocks noChangeArrowheads="1"/>
              </p:cNvSpPr>
              <p:nvPr/>
            </p:nvSpPr>
            <p:spPr bwMode="auto">
              <a:xfrm>
                <a:off x="3414" y="3049"/>
                <a:ext cx="35" cy="3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AutoShape 114"/>
              <p:cNvSpPr>
                <a:spLocks noChangeArrowheads="1"/>
              </p:cNvSpPr>
              <p:nvPr/>
            </p:nvSpPr>
            <p:spPr bwMode="auto">
              <a:xfrm>
                <a:off x="3255" y="3051"/>
                <a:ext cx="35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Line 115"/>
              <p:cNvSpPr>
                <a:spLocks noChangeShapeType="1"/>
              </p:cNvSpPr>
              <p:nvPr/>
            </p:nvSpPr>
            <p:spPr bwMode="auto">
              <a:xfrm>
                <a:off x="3220" y="2996"/>
                <a:ext cx="267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16"/>
              <p:cNvSpPr>
                <a:spLocks noChangeShapeType="1"/>
              </p:cNvSpPr>
              <p:nvPr/>
            </p:nvSpPr>
            <p:spPr bwMode="auto">
              <a:xfrm>
                <a:off x="3386" y="3088"/>
                <a:ext cx="101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17"/>
              <p:cNvSpPr>
                <a:spLocks noChangeShapeType="1"/>
              </p:cNvSpPr>
              <p:nvPr/>
            </p:nvSpPr>
            <p:spPr bwMode="auto">
              <a:xfrm flipV="1">
                <a:off x="3220" y="2999"/>
                <a:ext cx="267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118"/>
              <p:cNvSpPr>
                <a:spLocks noChangeShapeType="1"/>
              </p:cNvSpPr>
              <p:nvPr/>
            </p:nvSpPr>
            <p:spPr bwMode="auto">
              <a:xfrm flipV="1">
                <a:off x="3221" y="3089"/>
                <a:ext cx="103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119"/>
              <p:cNvSpPr>
                <a:spLocks noChangeShapeType="1"/>
              </p:cNvSpPr>
              <p:nvPr/>
            </p:nvSpPr>
            <p:spPr bwMode="auto">
              <a:xfrm>
                <a:off x="333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120"/>
              <p:cNvSpPr>
                <a:spLocks noChangeShapeType="1"/>
              </p:cNvSpPr>
              <p:nvPr/>
            </p:nvSpPr>
            <p:spPr bwMode="auto">
              <a:xfrm>
                <a:off x="338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Text Box 121"/>
              <p:cNvSpPr txBox="1">
                <a:spLocks noChangeArrowheads="1"/>
              </p:cNvSpPr>
              <p:nvPr/>
            </p:nvSpPr>
            <p:spPr bwMode="auto">
              <a:xfrm>
                <a:off x="3061" y="3108"/>
                <a:ext cx="111" cy="22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7" name="Text Box 122"/>
            <p:cNvSpPr txBox="1">
              <a:spLocks noChangeArrowheads="1"/>
            </p:cNvSpPr>
            <p:nvPr/>
          </p:nvSpPr>
          <p:spPr bwMode="auto">
            <a:xfrm>
              <a:off x="1727605" y="6553200"/>
              <a:ext cx="533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CDO</a:t>
              </a:r>
            </a:p>
          </p:txBody>
        </p:sp>
        <p:sp>
          <p:nvSpPr>
            <p:cNvPr id="118" name="Text Box 122"/>
            <p:cNvSpPr txBox="1">
              <a:spLocks noChangeArrowheads="1"/>
            </p:cNvSpPr>
            <p:nvPr/>
          </p:nvSpPr>
          <p:spPr bwMode="auto">
            <a:xfrm>
              <a:off x="983285" y="6557465"/>
              <a:ext cx="381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36</a:t>
              </a:r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7162800" y="1600200"/>
            <a:ext cx="3810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6934200" y="1905000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755"/>
          <p:cNvGrpSpPr/>
          <p:nvPr/>
        </p:nvGrpSpPr>
        <p:grpSpPr>
          <a:xfrm>
            <a:off x="6858000" y="1576450"/>
            <a:ext cx="1071099" cy="561976"/>
            <a:chOff x="1114425" y="3838575"/>
            <a:chExt cx="1071099" cy="561976"/>
          </a:xfrm>
        </p:grpSpPr>
        <p:sp>
          <p:nvSpPr>
            <p:cNvPr id="134" name="Text Box 833"/>
            <p:cNvSpPr txBox="1">
              <a:spLocks noChangeArrowheads="1"/>
            </p:cNvSpPr>
            <p:nvPr/>
          </p:nvSpPr>
          <p:spPr bwMode="auto">
            <a:xfrm>
              <a:off x="1114425" y="4125913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r>
                <a:rPr lang="en-US" sz="1200" b="1">
                  <a:effectLst>
                    <a:innerShdw dist="50800" dir="13500000">
                      <a:schemeClr val="bg1"/>
                    </a:innerShdw>
                  </a:effectLst>
                </a:rPr>
                <a:t>3</a:t>
              </a:r>
            </a:p>
          </p:txBody>
        </p:sp>
        <p:sp>
          <p:nvSpPr>
            <p:cNvPr id="135" name="Text Box 834"/>
            <p:cNvSpPr txBox="1">
              <a:spLocks noChangeArrowheads="1"/>
            </p:cNvSpPr>
            <p:nvPr/>
          </p:nvSpPr>
          <p:spPr bwMode="auto">
            <a:xfrm>
              <a:off x="1609725" y="3838575"/>
              <a:ext cx="575799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grpSp>
          <p:nvGrpSpPr>
            <p:cNvPr id="21" name="Group 1216"/>
            <p:cNvGrpSpPr/>
            <p:nvPr/>
          </p:nvGrpSpPr>
          <p:grpSpPr>
            <a:xfrm>
              <a:off x="1323975" y="3876675"/>
              <a:ext cx="463550" cy="461010"/>
              <a:chOff x="2971800" y="5711190"/>
              <a:chExt cx="463550" cy="461010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3067050" y="571119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3116580" y="5749290"/>
                <a:ext cx="205839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1205"/>
              <p:cNvGrpSpPr/>
              <p:nvPr/>
            </p:nvGrpSpPr>
            <p:grpSpPr>
              <a:xfrm>
                <a:off x="2971800" y="5867400"/>
                <a:ext cx="463550" cy="304800"/>
                <a:chOff x="4440238" y="4648200"/>
                <a:chExt cx="463550" cy="304800"/>
              </a:xfrm>
            </p:grpSpPr>
            <p:sp>
              <p:nvSpPr>
                <p:cNvPr id="140" name="Rectangle 667"/>
                <p:cNvSpPr>
                  <a:spLocks noChangeArrowheads="1"/>
                </p:cNvSpPr>
                <p:nvPr/>
              </p:nvSpPr>
              <p:spPr bwMode="auto">
                <a:xfrm>
                  <a:off x="4440238" y="4648200"/>
                  <a:ext cx="457200" cy="304800"/>
                </a:xfrm>
                <a:prstGeom prst="rect">
                  <a:avLst/>
                </a:prstGeom>
                <a:solidFill>
                  <a:srgbClr val="FF33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" name="Freeform 669"/>
                <p:cNvSpPr>
                  <a:spLocks/>
                </p:cNvSpPr>
                <p:nvPr/>
              </p:nvSpPr>
              <p:spPr bwMode="auto">
                <a:xfrm>
                  <a:off x="4459288" y="4660900"/>
                  <a:ext cx="444500" cy="292100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280" h="184">
                      <a:moveTo>
                        <a:pt x="0" y="184"/>
                      </a:moveTo>
                      <a:lnTo>
                        <a:pt x="28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670"/>
                <p:cNvSpPr>
                  <a:spLocks/>
                </p:cNvSpPr>
                <p:nvPr/>
              </p:nvSpPr>
              <p:spPr bwMode="auto">
                <a:xfrm>
                  <a:off x="4495800" y="4648200"/>
                  <a:ext cx="1588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1" h="192">
                      <a:moveTo>
                        <a:pt x="0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3" name="Group 671"/>
                <p:cNvGrpSpPr>
                  <a:grpSpLocks/>
                </p:cNvGrpSpPr>
                <p:nvPr/>
              </p:nvGrpSpPr>
              <p:grpSpPr bwMode="auto">
                <a:xfrm>
                  <a:off x="4535490" y="4876800"/>
                  <a:ext cx="304799" cy="76200"/>
                  <a:chOff x="-384" y="1344"/>
                  <a:chExt cx="170" cy="48"/>
                </a:xfrm>
              </p:grpSpPr>
              <p:sp>
                <p:nvSpPr>
                  <p:cNvPr id="145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-384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-262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-323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4" name="Oval 675"/>
                <p:cNvSpPr>
                  <a:spLocks noChangeArrowheads="1"/>
                </p:cNvSpPr>
                <p:nvPr/>
              </p:nvSpPr>
              <p:spPr bwMode="auto">
                <a:xfrm>
                  <a:off x="4535488" y="4724400"/>
                  <a:ext cx="304800" cy="152400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3" name="Rectangle 312"/>
          <p:cNvSpPr/>
          <p:nvPr/>
        </p:nvSpPr>
        <p:spPr>
          <a:xfrm>
            <a:off x="8001000" y="6324600"/>
            <a:ext cx="1143000" cy="533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0" name="Line 60"/>
          <p:cNvSpPr>
            <a:spLocks noChangeShapeType="1"/>
          </p:cNvSpPr>
          <p:nvPr/>
        </p:nvSpPr>
        <p:spPr bwMode="auto">
          <a:xfrm>
            <a:off x="3352800" y="393865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0" name="TextBox 179"/>
          <p:cNvSpPr txBox="1"/>
          <p:nvPr/>
        </p:nvSpPr>
        <p:spPr>
          <a:xfrm>
            <a:off x="8686800" y="6400800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21</a:t>
            </a:r>
            <a:endParaRPr lang="en-US" sz="1400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685800" y="30743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/>
              <a:t>101200</a:t>
            </a:r>
          </a:p>
          <a:p>
            <a:pPr algn="ctr"/>
            <a:r>
              <a:rPr lang="en-US" sz="1100" b="1"/>
              <a:t>Nov</a:t>
            </a:r>
          </a:p>
        </p:txBody>
      </p:sp>
      <p:grpSp>
        <p:nvGrpSpPr>
          <p:cNvPr id="24" name="Group 218"/>
          <p:cNvGrpSpPr/>
          <p:nvPr/>
        </p:nvGrpSpPr>
        <p:grpSpPr>
          <a:xfrm>
            <a:off x="579749" y="2590800"/>
            <a:ext cx="955735" cy="551002"/>
            <a:chOff x="3962400" y="3352800"/>
            <a:chExt cx="955735" cy="551002"/>
          </a:xfrm>
        </p:grpSpPr>
        <p:sp>
          <p:nvSpPr>
            <p:cNvPr id="220" name="Rectangle 219"/>
            <p:cNvSpPr/>
            <p:nvPr/>
          </p:nvSpPr>
          <p:spPr>
            <a:xfrm>
              <a:off x="4038600" y="3666067"/>
              <a:ext cx="1524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482"/>
            <p:cNvGrpSpPr/>
            <p:nvPr/>
          </p:nvGrpSpPr>
          <p:grpSpPr>
            <a:xfrm>
              <a:off x="3962400" y="3352800"/>
              <a:ext cx="955735" cy="551002"/>
              <a:chOff x="3657600" y="2971800"/>
              <a:chExt cx="955735" cy="551002"/>
            </a:xfrm>
          </p:grpSpPr>
          <p:sp>
            <p:nvSpPr>
              <p:cNvPr id="222" name="Rectangle 221"/>
              <p:cNvSpPr/>
              <p:nvPr/>
            </p:nvSpPr>
            <p:spPr>
              <a:xfrm>
                <a:off x="4358268" y="3291468"/>
                <a:ext cx="152400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637"/>
              <p:cNvGrpSpPr/>
              <p:nvPr/>
            </p:nvGrpSpPr>
            <p:grpSpPr>
              <a:xfrm>
                <a:off x="3657600" y="2971800"/>
                <a:ext cx="955735" cy="551002"/>
                <a:chOff x="2092265" y="1884132"/>
                <a:chExt cx="955735" cy="551002"/>
              </a:xfrm>
            </p:grpSpPr>
            <p:sp>
              <p:nvSpPr>
                <p:cNvPr id="225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2092265" y="2158352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sp>
              <p:nvSpPr>
                <p:cNvPr id="227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2737133" y="216049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8</a:t>
                  </a:r>
                </a:p>
              </p:txBody>
            </p:sp>
            <p:grpSp>
              <p:nvGrpSpPr>
                <p:cNvPr id="27" name="Group 1039"/>
                <p:cNvGrpSpPr/>
                <p:nvPr/>
              </p:nvGrpSpPr>
              <p:grpSpPr>
                <a:xfrm>
                  <a:off x="2328802" y="1884132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229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231" name="TextBox 230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28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233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295" name="TextBox 294"/>
          <p:cNvSpPr txBox="1"/>
          <p:nvPr/>
        </p:nvSpPr>
        <p:spPr>
          <a:xfrm>
            <a:off x="106051" y="4343400"/>
            <a:ext cx="65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/>
              <a:t>090900</a:t>
            </a:r>
          </a:p>
          <a:p>
            <a:pPr algn="ctr"/>
            <a:r>
              <a:rPr lang="en-US" sz="1100" b="1"/>
              <a:t>Nov</a:t>
            </a:r>
          </a:p>
        </p:txBody>
      </p:sp>
      <p:grpSp>
        <p:nvGrpSpPr>
          <p:cNvPr id="66" name="Group 295"/>
          <p:cNvGrpSpPr/>
          <p:nvPr/>
        </p:nvGrpSpPr>
        <p:grpSpPr>
          <a:xfrm>
            <a:off x="0" y="3859887"/>
            <a:ext cx="955735" cy="551002"/>
            <a:chOff x="3962400" y="3352800"/>
            <a:chExt cx="955735" cy="551002"/>
          </a:xfrm>
        </p:grpSpPr>
        <p:sp>
          <p:nvSpPr>
            <p:cNvPr id="297" name="Rectangle 296"/>
            <p:cNvSpPr/>
            <p:nvPr/>
          </p:nvSpPr>
          <p:spPr>
            <a:xfrm>
              <a:off x="4038600" y="3682914"/>
              <a:ext cx="1524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482"/>
            <p:cNvGrpSpPr/>
            <p:nvPr/>
          </p:nvGrpSpPr>
          <p:grpSpPr>
            <a:xfrm>
              <a:off x="3962400" y="3352800"/>
              <a:ext cx="955735" cy="551002"/>
              <a:chOff x="3657600" y="2971800"/>
              <a:chExt cx="955735" cy="551002"/>
            </a:xfrm>
          </p:grpSpPr>
          <p:sp>
            <p:nvSpPr>
              <p:cNvPr id="299" name="Rectangle 298"/>
              <p:cNvSpPr/>
              <p:nvPr/>
            </p:nvSpPr>
            <p:spPr>
              <a:xfrm>
                <a:off x="4358268" y="3291468"/>
                <a:ext cx="152400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37"/>
              <p:cNvGrpSpPr/>
              <p:nvPr/>
            </p:nvGrpSpPr>
            <p:grpSpPr>
              <a:xfrm>
                <a:off x="3657600" y="2971800"/>
                <a:ext cx="955735" cy="551002"/>
                <a:chOff x="2092265" y="1884132"/>
                <a:chExt cx="955735" cy="551002"/>
              </a:xfrm>
            </p:grpSpPr>
            <p:sp>
              <p:nvSpPr>
                <p:cNvPr id="304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2092265" y="2158352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sp>
              <p:nvSpPr>
                <p:cNvPr id="309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2737133" y="216049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8</a:t>
                  </a:r>
                </a:p>
              </p:txBody>
            </p:sp>
            <p:grpSp>
              <p:nvGrpSpPr>
                <p:cNvPr id="69" name="Group 1039"/>
                <p:cNvGrpSpPr/>
                <p:nvPr/>
              </p:nvGrpSpPr>
              <p:grpSpPr>
                <a:xfrm>
                  <a:off x="2328802" y="1884132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314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70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317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320" name="Right Arrow 319"/>
          <p:cNvSpPr/>
          <p:nvPr/>
        </p:nvSpPr>
        <p:spPr>
          <a:xfrm rot="17468793">
            <a:off x="218884" y="3233299"/>
            <a:ext cx="625517" cy="571296"/>
          </a:xfrm>
          <a:prstGeom prst="rightArrow">
            <a:avLst>
              <a:gd name="adj1" fmla="val 45975"/>
              <a:gd name="adj2" fmla="val 49219"/>
            </a:avLst>
          </a:prstGeom>
          <a:solidFill>
            <a:srgbClr val="FFFF00">
              <a:alpha val="66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1" name="Straight Connector 320"/>
          <p:cNvCxnSpPr/>
          <p:nvPr/>
        </p:nvCxnSpPr>
        <p:spPr>
          <a:xfrm flipV="1">
            <a:off x="3936830" y="3426032"/>
            <a:ext cx="160157" cy="2308913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258"/>
          <p:cNvGrpSpPr/>
          <p:nvPr/>
        </p:nvGrpSpPr>
        <p:grpSpPr>
          <a:xfrm>
            <a:off x="3587879" y="4495800"/>
            <a:ext cx="1026453" cy="535619"/>
            <a:chOff x="6096000" y="7010400"/>
            <a:chExt cx="1026453" cy="535619"/>
          </a:xfrm>
        </p:grpSpPr>
        <p:sp>
          <p:nvSpPr>
            <p:cNvPr id="260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2-7</a:t>
              </a:r>
            </a:p>
          </p:txBody>
        </p:sp>
        <p:sp>
          <p:nvSpPr>
            <p:cNvPr id="262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263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7" name="Straight Connector 266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64" idx="2"/>
              <a:endCxn id="260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270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6" name="Freeform 325"/>
          <p:cNvSpPr/>
          <p:nvPr/>
        </p:nvSpPr>
        <p:spPr>
          <a:xfrm>
            <a:off x="3699933" y="3124200"/>
            <a:ext cx="1380067" cy="287867"/>
          </a:xfrm>
          <a:custGeom>
            <a:avLst/>
            <a:gdLst>
              <a:gd name="connsiteX0" fmla="*/ 0 w 1380067"/>
              <a:gd name="connsiteY0" fmla="*/ 287867 h 287867"/>
              <a:gd name="connsiteX1" fmla="*/ 330200 w 1380067"/>
              <a:gd name="connsiteY1" fmla="*/ 93134 h 287867"/>
              <a:gd name="connsiteX2" fmla="*/ 702734 w 1380067"/>
              <a:gd name="connsiteY2" fmla="*/ 25400 h 287867"/>
              <a:gd name="connsiteX3" fmla="*/ 1380067 w 1380067"/>
              <a:gd name="connsiteY3" fmla="*/ 0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0067" h="287867">
                <a:moveTo>
                  <a:pt x="0" y="287867"/>
                </a:moveTo>
                <a:lnTo>
                  <a:pt x="330200" y="93134"/>
                </a:lnTo>
                <a:lnTo>
                  <a:pt x="702734" y="25400"/>
                </a:lnTo>
                <a:lnTo>
                  <a:pt x="1380067" y="0"/>
                </a:lnTo>
              </a:path>
            </a:pathLst>
          </a:cu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284"/>
          <p:cNvGrpSpPr/>
          <p:nvPr/>
        </p:nvGrpSpPr>
        <p:grpSpPr>
          <a:xfrm>
            <a:off x="3621747" y="3198181"/>
            <a:ext cx="1026453" cy="535619"/>
            <a:chOff x="5943600" y="6934200"/>
            <a:chExt cx="1026453" cy="535619"/>
          </a:xfrm>
        </p:grpSpPr>
        <p:sp>
          <p:nvSpPr>
            <p:cNvPr id="286" name="AutoShape 639"/>
            <p:cNvSpPr>
              <a:spLocks noChangeArrowheads="1"/>
            </p:cNvSpPr>
            <p:nvPr/>
          </p:nvSpPr>
          <p:spPr bwMode="auto">
            <a:xfrm flipH="1">
              <a:off x="6159351" y="70814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Text Box 485"/>
            <p:cNvSpPr txBox="1">
              <a:spLocks noChangeArrowheads="1"/>
            </p:cNvSpPr>
            <p:nvPr/>
          </p:nvSpPr>
          <p:spPr bwMode="auto">
            <a:xfrm>
              <a:off x="6564173" y="71928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3-8</a:t>
              </a:r>
            </a:p>
          </p:txBody>
        </p:sp>
        <p:sp>
          <p:nvSpPr>
            <p:cNvPr id="288" name="Text Box 486"/>
            <p:cNvSpPr txBox="1">
              <a:spLocks noChangeArrowheads="1"/>
            </p:cNvSpPr>
            <p:nvPr/>
          </p:nvSpPr>
          <p:spPr bwMode="auto">
            <a:xfrm>
              <a:off x="5943600" y="71928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289" name="Freeform 635"/>
            <p:cNvSpPr>
              <a:spLocks/>
            </p:cNvSpPr>
            <p:nvPr/>
          </p:nvSpPr>
          <p:spPr bwMode="auto">
            <a:xfrm>
              <a:off x="6319880" y="69794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AutoShape 639"/>
            <p:cNvSpPr>
              <a:spLocks noChangeArrowheads="1"/>
            </p:cNvSpPr>
            <p:nvPr/>
          </p:nvSpPr>
          <p:spPr bwMode="auto">
            <a:xfrm rot="10800000" flipH="1">
              <a:off x="6176602" y="70865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640"/>
            <p:cNvSpPr>
              <a:spLocks noChangeArrowheads="1"/>
            </p:cNvSpPr>
            <p:nvPr/>
          </p:nvSpPr>
          <p:spPr bwMode="auto">
            <a:xfrm>
              <a:off x="6252390" y="71572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Rectangle 638"/>
            <p:cNvSpPr>
              <a:spLocks noChangeArrowheads="1"/>
            </p:cNvSpPr>
            <p:nvPr/>
          </p:nvSpPr>
          <p:spPr bwMode="auto">
            <a:xfrm>
              <a:off x="6163490" y="70810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3" name="Straight Connector 292"/>
            <p:cNvCxnSpPr/>
            <p:nvPr/>
          </p:nvCxnSpPr>
          <p:spPr>
            <a:xfrm flipV="1">
              <a:off x="6183218" y="70930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TextBox 293"/>
            <p:cNvSpPr txBox="1"/>
            <p:nvPr/>
          </p:nvSpPr>
          <p:spPr>
            <a:xfrm>
              <a:off x="6283953" y="69342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grpSp>
        <p:nvGrpSpPr>
          <p:cNvPr id="76" name="Group 236"/>
          <p:cNvGrpSpPr/>
          <p:nvPr/>
        </p:nvGrpSpPr>
        <p:grpSpPr>
          <a:xfrm>
            <a:off x="4343400" y="3048000"/>
            <a:ext cx="1026453" cy="535619"/>
            <a:chOff x="6096000" y="7010400"/>
            <a:chExt cx="1026453" cy="535619"/>
          </a:xfrm>
        </p:grpSpPr>
        <p:sp>
          <p:nvSpPr>
            <p:cNvPr id="238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n w="3175">
                    <a:noFill/>
                  </a:ln>
                </a:rPr>
                <a:t>2-7</a:t>
              </a:r>
            </a:p>
          </p:txBody>
        </p:sp>
        <p:sp>
          <p:nvSpPr>
            <p:cNvPr id="240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241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5" name="Straight Connector 244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42" idx="2"/>
              <a:endCxn id="238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TextBox 246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248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329"/>
          <p:cNvGrpSpPr/>
          <p:nvPr/>
        </p:nvGrpSpPr>
        <p:grpSpPr>
          <a:xfrm>
            <a:off x="2333922" y="3285067"/>
            <a:ext cx="1524000" cy="261610"/>
            <a:chOff x="2439258" y="3285067"/>
            <a:chExt cx="1438214" cy="261610"/>
          </a:xfrm>
        </p:grpSpPr>
        <p:sp>
          <p:nvSpPr>
            <p:cNvPr id="329" name="Rectangle 328"/>
            <p:cNvSpPr/>
            <p:nvPr/>
          </p:nvSpPr>
          <p:spPr>
            <a:xfrm>
              <a:off x="2514600" y="3342126"/>
              <a:ext cx="12192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2439258" y="3285067"/>
              <a:ext cx="1438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LOA Dawn, 09 Nov</a:t>
              </a:r>
            </a:p>
          </p:txBody>
        </p:sp>
      </p:grpSp>
      <p:grpSp>
        <p:nvGrpSpPr>
          <p:cNvPr id="80" name="Group 333"/>
          <p:cNvGrpSpPr/>
          <p:nvPr/>
        </p:nvGrpSpPr>
        <p:grpSpPr>
          <a:xfrm>
            <a:off x="5029200" y="3700790"/>
            <a:ext cx="914400" cy="261610"/>
            <a:chOff x="2497666" y="3285067"/>
            <a:chExt cx="1236134" cy="261610"/>
          </a:xfrm>
        </p:grpSpPr>
        <p:sp>
          <p:nvSpPr>
            <p:cNvPr id="335" name="Rectangle 334"/>
            <p:cNvSpPr/>
            <p:nvPr/>
          </p:nvSpPr>
          <p:spPr>
            <a:xfrm>
              <a:off x="2514600" y="3342126"/>
              <a:ext cx="12192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2497666" y="3285067"/>
              <a:ext cx="9621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091230 Nov</a:t>
              </a:r>
            </a:p>
          </p:txBody>
        </p:sp>
      </p:grpSp>
      <p:grpSp>
        <p:nvGrpSpPr>
          <p:cNvPr id="29" name="Group 270"/>
          <p:cNvGrpSpPr/>
          <p:nvPr/>
        </p:nvGrpSpPr>
        <p:grpSpPr>
          <a:xfrm>
            <a:off x="4953000" y="3200400"/>
            <a:ext cx="951635" cy="552200"/>
            <a:chOff x="4333500" y="5105400"/>
            <a:chExt cx="951635" cy="552200"/>
          </a:xfrm>
        </p:grpSpPr>
        <p:sp>
          <p:nvSpPr>
            <p:cNvPr id="272" name="Rectangle 271"/>
            <p:cNvSpPr/>
            <p:nvPr/>
          </p:nvSpPr>
          <p:spPr>
            <a:xfrm>
              <a:off x="4387312" y="5433100"/>
              <a:ext cx="170688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72"/>
            <p:cNvGrpSpPr/>
            <p:nvPr/>
          </p:nvGrpSpPr>
          <p:grpSpPr>
            <a:xfrm>
              <a:off x="4333500" y="5105400"/>
              <a:ext cx="951635" cy="552200"/>
              <a:chOff x="5068165" y="5240198"/>
              <a:chExt cx="951635" cy="552200"/>
            </a:xfrm>
          </p:grpSpPr>
          <p:sp>
            <p:nvSpPr>
              <p:cNvPr id="274" name="Rectangle 273"/>
              <p:cNvSpPr/>
              <p:nvPr/>
            </p:nvSpPr>
            <p:spPr>
              <a:xfrm>
                <a:off x="5772912" y="5568748"/>
                <a:ext cx="170688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" name="Group 575"/>
              <p:cNvGrpSpPr/>
              <p:nvPr/>
            </p:nvGrpSpPr>
            <p:grpSpPr>
              <a:xfrm>
                <a:off x="5068165" y="5240198"/>
                <a:ext cx="951635" cy="552200"/>
                <a:chOff x="4100" y="2308774"/>
                <a:chExt cx="951635" cy="552200"/>
              </a:xfrm>
            </p:grpSpPr>
            <p:sp>
              <p:nvSpPr>
                <p:cNvPr id="276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4100" y="258633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3</a:t>
                  </a:r>
                </a:p>
              </p:txBody>
            </p:sp>
            <p:sp>
              <p:nvSpPr>
                <p:cNvPr id="277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644868" y="2585138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grpSp>
              <p:nvGrpSpPr>
                <p:cNvPr id="64" name="Group 1258"/>
                <p:cNvGrpSpPr/>
                <p:nvPr/>
              </p:nvGrpSpPr>
              <p:grpSpPr>
                <a:xfrm>
                  <a:off x="236537" y="2308774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279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280" name="TextBox 279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65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282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251" name="Group 250"/>
          <p:cNvGrpSpPr/>
          <p:nvPr/>
        </p:nvGrpSpPr>
        <p:grpSpPr>
          <a:xfrm>
            <a:off x="3276600" y="2819400"/>
            <a:ext cx="655949" cy="430887"/>
            <a:chOff x="-655949" y="1309385"/>
            <a:chExt cx="655949" cy="430887"/>
          </a:xfrm>
        </p:grpSpPr>
        <p:sp>
          <p:nvSpPr>
            <p:cNvPr id="328" name="Rectangle 327"/>
            <p:cNvSpPr/>
            <p:nvPr/>
          </p:nvSpPr>
          <p:spPr>
            <a:xfrm>
              <a:off x="-605028" y="1341120"/>
              <a:ext cx="533400" cy="33528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-655949" y="1309385"/>
              <a:ext cx="655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092330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3276600" y="2209800"/>
            <a:ext cx="655950" cy="430887"/>
            <a:chOff x="-655949" y="1309385"/>
            <a:chExt cx="655950" cy="430887"/>
          </a:xfrm>
        </p:grpSpPr>
        <p:sp>
          <p:nvSpPr>
            <p:cNvPr id="253" name="Rectangle 252"/>
            <p:cNvSpPr/>
            <p:nvPr/>
          </p:nvSpPr>
          <p:spPr>
            <a:xfrm>
              <a:off x="-605028" y="1341120"/>
              <a:ext cx="533400" cy="33528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-655949" y="1309385"/>
              <a:ext cx="6559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/>
                <a:t>100900</a:t>
              </a:r>
            </a:p>
            <a:p>
              <a:pPr algn="ctr"/>
              <a:r>
                <a:rPr lang="en-US" sz="1100" b="1"/>
                <a:t>Nov</a:t>
              </a:r>
            </a:p>
          </p:txBody>
        </p:sp>
      </p:grpSp>
      <p:pic>
        <p:nvPicPr>
          <p:cNvPr id="194" name="Picture 1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94" y="6025303"/>
            <a:ext cx="394052" cy="58749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93" name="Right Arrow 192"/>
          <p:cNvSpPr/>
          <p:nvPr/>
        </p:nvSpPr>
        <p:spPr>
          <a:xfrm rot="15954527">
            <a:off x="5723628" y="3577134"/>
            <a:ext cx="800154" cy="403171"/>
          </a:xfrm>
          <a:prstGeom prst="rightArrow">
            <a:avLst>
              <a:gd name="adj1" fmla="val 45975"/>
              <a:gd name="adj2" fmla="val 71186"/>
            </a:avLst>
          </a:prstGeom>
          <a:solidFill>
            <a:srgbClr val="FFFF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ight Arrow 194"/>
          <p:cNvSpPr/>
          <p:nvPr/>
        </p:nvSpPr>
        <p:spPr>
          <a:xfrm rot="20854943">
            <a:off x="5418379" y="2923956"/>
            <a:ext cx="600359" cy="403171"/>
          </a:xfrm>
          <a:prstGeom prst="rightArrow">
            <a:avLst>
              <a:gd name="adj1" fmla="val 45975"/>
              <a:gd name="adj2" fmla="val 51972"/>
            </a:avLst>
          </a:prstGeom>
          <a:solidFill>
            <a:srgbClr val="FFFF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3" grpId="0" animBg="1"/>
      <p:bldP spid="30777" grpId="0" animBg="1"/>
      <p:bldP spid="30776" grpId="0" animBg="1"/>
      <p:bldP spid="226" grpId="0" animBg="1"/>
      <p:bldP spid="236" grpId="0" animBg="1"/>
      <p:bldP spid="326" grpId="0" animBg="1"/>
      <p:bldP spid="193" grpId="0" animBg="1"/>
      <p:bldP spid="1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0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1875"/>
            <a:ext cx="9144000" cy="673925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Fighting Inside Fallujah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7736" t="21405" r="9611" b="11796"/>
          <a:stretch/>
        </p:blipFill>
        <p:spPr>
          <a:xfrm>
            <a:off x="304800" y="914400"/>
            <a:ext cx="5105400" cy="4048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403" t="24018" r="11885" b="8997"/>
          <a:stretch/>
        </p:blipFill>
        <p:spPr>
          <a:xfrm>
            <a:off x="3733800" y="2590800"/>
            <a:ext cx="5096815" cy="4048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86800" y="6400800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22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152400" y="5757731"/>
            <a:ext cx="3048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Urban Combat Clips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6" y="1038883"/>
            <a:ext cx="5304884" cy="35296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63" y="2936081"/>
            <a:ext cx="5145713" cy="34242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98" y="862594"/>
            <a:ext cx="7620000" cy="50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291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3750" t="26563" r="5000" b="7031"/>
          <a:stretch>
            <a:fillRect/>
          </a:stretch>
        </p:blipFill>
        <p:spPr bwMode="auto">
          <a:xfrm rot="10800000">
            <a:off x="76200" y="914400"/>
            <a:ext cx="897367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 Mar Div Disposition, Night of 10 Nov </a:t>
            </a:r>
          </a:p>
        </p:txBody>
      </p:sp>
      <p:sp>
        <p:nvSpPr>
          <p:cNvPr id="11" name="Freeform 10"/>
          <p:cNvSpPr/>
          <p:nvPr/>
        </p:nvSpPr>
        <p:spPr>
          <a:xfrm>
            <a:off x="741872" y="2579298"/>
            <a:ext cx="5607170" cy="1245080"/>
          </a:xfrm>
          <a:custGeom>
            <a:avLst/>
            <a:gdLst>
              <a:gd name="connsiteX0" fmla="*/ 0 w 5607170"/>
              <a:gd name="connsiteY0" fmla="*/ 1207698 h 1242204"/>
              <a:gd name="connsiteX1" fmla="*/ 845388 w 5607170"/>
              <a:gd name="connsiteY1" fmla="*/ 1242204 h 1242204"/>
              <a:gd name="connsiteX2" fmla="*/ 1035170 w 5607170"/>
              <a:gd name="connsiteY2" fmla="*/ 1224951 h 1242204"/>
              <a:gd name="connsiteX3" fmla="*/ 1302588 w 5607170"/>
              <a:gd name="connsiteY3" fmla="*/ 1190445 h 1242204"/>
              <a:gd name="connsiteX4" fmla="*/ 2967486 w 5607170"/>
              <a:gd name="connsiteY4" fmla="*/ 983411 h 1242204"/>
              <a:gd name="connsiteX5" fmla="*/ 3269411 w 5607170"/>
              <a:gd name="connsiteY5" fmla="*/ 948906 h 1242204"/>
              <a:gd name="connsiteX6" fmla="*/ 3467819 w 5607170"/>
              <a:gd name="connsiteY6" fmla="*/ 931653 h 1242204"/>
              <a:gd name="connsiteX7" fmla="*/ 3743864 w 5607170"/>
              <a:gd name="connsiteY7" fmla="*/ 836762 h 1242204"/>
              <a:gd name="connsiteX8" fmla="*/ 4080294 w 5607170"/>
              <a:gd name="connsiteY8" fmla="*/ 681487 h 1242204"/>
              <a:gd name="connsiteX9" fmla="*/ 4364966 w 5607170"/>
              <a:gd name="connsiteY9" fmla="*/ 508959 h 1242204"/>
              <a:gd name="connsiteX10" fmla="*/ 4477109 w 5607170"/>
              <a:gd name="connsiteY10" fmla="*/ 439947 h 1242204"/>
              <a:gd name="connsiteX11" fmla="*/ 4701396 w 5607170"/>
              <a:gd name="connsiteY11" fmla="*/ 293298 h 1242204"/>
              <a:gd name="connsiteX12" fmla="*/ 4951562 w 5607170"/>
              <a:gd name="connsiteY12" fmla="*/ 163902 h 1242204"/>
              <a:gd name="connsiteX13" fmla="*/ 5201728 w 5607170"/>
              <a:gd name="connsiteY13" fmla="*/ 86264 h 1242204"/>
              <a:gd name="connsiteX14" fmla="*/ 5607170 w 5607170"/>
              <a:gd name="connsiteY14" fmla="*/ 0 h 1242204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07170" h="1245080">
                <a:moveTo>
                  <a:pt x="0" y="1207698"/>
                </a:moveTo>
                <a:lnTo>
                  <a:pt x="845388" y="1242204"/>
                </a:lnTo>
                <a:cubicBezTo>
                  <a:pt x="1017916" y="1245080"/>
                  <a:pt x="958970" y="1233578"/>
                  <a:pt x="1035170" y="1224951"/>
                </a:cubicBezTo>
                <a:lnTo>
                  <a:pt x="1302588" y="1190445"/>
                </a:lnTo>
                <a:lnTo>
                  <a:pt x="2967486" y="983411"/>
                </a:lnTo>
                <a:lnTo>
                  <a:pt x="3269411" y="948906"/>
                </a:lnTo>
                <a:cubicBezTo>
                  <a:pt x="3352800" y="940280"/>
                  <a:pt x="3388744" y="950344"/>
                  <a:pt x="3467819" y="931653"/>
                </a:cubicBezTo>
                <a:cubicBezTo>
                  <a:pt x="3546894" y="912962"/>
                  <a:pt x="3641785" y="878456"/>
                  <a:pt x="3743864" y="836762"/>
                </a:cubicBezTo>
                <a:lnTo>
                  <a:pt x="4080294" y="681487"/>
                </a:lnTo>
                <a:lnTo>
                  <a:pt x="4364966" y="508959"/>
                </a:lnTo>
                <a:lnTo>
                  <a:pt x="4477109" y="439947"/>
                </a:lnTo>
                <a:lnTo>
                  <a:pt x="4701396" y="293298"/>
                </a:lnTo>
                <a:lnTo>
                  <a:pt x="4951562" y="163902"/>
                </a:lnTo>
                <a:lnTo>
                  <a:pt x="5201728" y="86264"/>
                </a:lnTo>
                <a:lnTo>
                  <a:pt x="5607170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21264336">
            <a:off x="2514600" y="3236175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FRAN</a:t>
            </a:r>
          </a:p>
        </p:txBody>
      </p:sp>
      <p:grpSp>
        <p:nvGrpSpPr>
          <p:cNvPr id="4" name="Group 560"/>
          <p:cNvGrpSpPr>
            <a:grpSpLocks noChangeAspect="1"/>
          </p:cNvGrpSpPr>
          <p:nvPr/>
        </p:nvGrpSpPr>
        <p:grpSpPr bwMode="auto">
          <a:xfrm rot="15805309">
            <a:off x="1307014" y="5486519"/>
            <a:ext cx="503237" cy="165100"/>
            <a:chOff x="3120" y="3923"/>
            <a:chExt cx="415" cy="136"/>
          </a:xfrm>
        </p:grpSpPr>
        <p:grpSp>
          <p:nvGrpSpPr>
            <p:cNvPr id="5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19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16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560"/>
          <p:cNvGrpSpPr>
            <a:grpSpLocks noChangeAspect="1"/>
          </p:cNvGrpSpPr>
          <p:nvPr/>
        </p:nvGrpSpPr>
        <p:grpSpPr bwMode="auto">
          <a:xfrm rot="16592859">
            <a:off x="2526085" y="5663241"/>
            <a:ext cx="503237" cy="165100"/>
            <a:chOff x="3120" y="3923"/>
            <a:chExt cx="415" cy="136"/>
          </a:xfrm>
        </p:grpSpPr>
        <p:grpSp>
          <p:nvGrpSpPr>
            <p:cNvPr id="10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28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25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560"/>
          <p:cNvGrpSpPr>
            <a:grpSpLocks noChangeAspect="1"/>
          </p:cNvGrpSpPr>
          <p:nvPr/>
        </p:nvGrpSpPr>
        <p:grpSpPr bwMode="auto">
          <a:xfrm rot="15618098">
            <a:off x="6272939" y="5360978"/>
            <a:ext cx="503237" cy="165100"/>
            <a:chOff x="3120" y="3923"/>
            <a:chExt cx="415" cy="136"/>
          </a:xfrm>
        </p:grpSpPr>
        <p:grpSp>
          <p:nvGrpSpPr>
            <p:cNvPr id="15" name="Group 561"/>
            <p:cNvGrpSpPr>
              <a:grpSpLocks noChangeAspect="1"/>
            </p:cNvGrpSpPr>
            <p:nvPr/>
          </p:nvGrpSpPr>
          <p:grpSpPr bwMode="auto">
            <a:xfrm>
              <a:off x="3120" y="3986"/>
              <a:ext cx="415" cy="73"/>
              <a:chOff x="1632" y="2976"/>
              <a:chExt cx="546" cy="96"/>
            </a:xfrm>
          </p:grpSpPr>
          <p:sp>
            <p:nvSpPr>
              <p:cNvPr id="37" name="Line 562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563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564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565"/>
            <p:cNvGrpSpPr>
              <a:grpSpLocks noChangeAspect="1"/>
            </p:cNvGrpSpPr>
            <p:nvPr/>
          </p:nvGrpSpPr>
          <p:grpSpPr bwMode="auto">
            <a:xfrm flipV="1">
              <a:off x="3120" y="3923"/>
              <a:ext cx="415" cy="73"/>
              <a:chOff x="1632" y="2976"/>
              <a:chExt cx="546" cy="96"/>
            </a:xfrm>
          </p:grpSpPr>
          <p:sp>
            <p:nvSpPr>
              <p:cNvPr id="34" name="Line 566"/>
              <p:cNvSpPr>
                <a:spLocks noChangeAspect="1" noChangeShapeType="1"/>
              </p:cNvSpPr>
              <p:nvPr/>
            </p:nvSpPr>
            <p:spPr bwMode="auto">
              <a:xfrm flipV="1">
                <a:off x="163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082" y="2976"/>
                <a:ext cx="9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568"/>
              <p:cNvSpPr>
                <a:spLocks noChangeAspect="1" noChangeShapeType="1"/>
              </p:cNvSpPr>
              <p:nvPr/>
            </p:nvSpPr>
            <p:spPr bwMode="auto">
              <a:xfrm>
                <a:off x="1716" y="2982"/>
                <a:ext cx="3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Rectangle 14"/>
          <p:cNvSpPr>
            <a:spLocks noChangeArrowheads="1"/>
          </p:cNvSpPr>
          <p:nvPr/>
        </p:nvSpPr>
        <p:spPr bwMode="auto">
          <a:xfrm rot="5104199">
            <a:off x="4972497" y="4183009"/>
            <a:ext cx="990600" cy="228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HENRY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526178" y="417080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III</a:t>
            </a:r>
          </a:p>
        </p:txBody>
      </p:sp>
      <p:cxnSp>
        <p:nvCxnSpPr>
          <p:cNvPr id="46" name="Straight Connector 45"/>
          <p:cNvCxnSpPr/>
          <p:nvPr/>
        </p:nvCxnSpPr>
        <p:spPr>
          <a:xfrm rot="16200000" flipV="1">
            <a:off x="4505653" y="4952673"/>
            <a:ext cx="695325" cy="67330"/>
          </a:xfrm>
          <a:prstGeom prst="line">
            <a:avLst/>
          </a:pr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</p:cxnSp>
      <p:sp>
        <p:nvSpPr>
          <p:cNvPr id="55" name="Freeform 54"/>
          <p:cNvSpPr/>
          <p:nvPr/>
        </p:nvSpPr>
        <p:spPr>
          <a:xfrm>
            <a:off x="4731617" y="3124200"/>
            <a:ext cx="507133" cy="1123950"/>
          </a:xfrm>
          <a:custGeom>
            <a:avLst/>
            <a:gdLst>
              <a:gd name="connsiteX0" fmla="*/ 30883 w 507133"/>
              <a:gd name="connsiteY0" fmla="*/ 1123950 h 1123950"/>
              <a:gd name="connsiteX1" fmla="*/ 30883 w 507133"/>
              <a:gd name="connsiteY1" fmla="*/ 1123950 h 1123950"/>
              <a:gd name="connsiteX2" fmla="*/ 2308 w 507133"/>
              <a:gd name="connsiteY2" fmla="*/ 952500 h 1123950"/>
              <a:gd name="connsiteX3" fmla="*/ 2308 w 507133"/>
              <a:gd name="connsiteY3" fmla="*/ 723900 h 1123950"/>
              <a:gd name="connsiteX4" fmla="*/ 507133 w 507133"/>
              <a:gd name="connsiteY4" fmla="*/ 723900 h 1123950"/>
              <a:gd name="connsiteX5" fmla="*/ 507133 w 507133"/>
              <a:gd name="connsiteY5" fmla="*/ 523875 h 1123950"/>
              <a:gd name="connsiteX6" fmla="*/ 478558 w 507133"/>
              <a:gd name="connsiteY6" fmla="*/ 257175 h 1123950"/>
              <a:gd name="connsiteX7" fmla="*/ 345208 w 507133"/>
              <a:gd name="connsiteY7" fmla="*/ 0 h 1123950"/>
              <a:gd name="connsiteX8" fmla="*/ 345208 w 507133"/>
              <a:gd name="connsiteY8" fmla="*/ 0 h 1123950"/>
              <a:gd name="connsiteX9" fmla="*/ 345208 w 507133"/>
              <a:gd name="connsiteY9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33" h="1123950">
                <a:moveTo>
                  <a:pt x="30883" y="1123950"/>
                </a:moveTo>
                <a:lnTo>
                  <a:pt x="30883" y="1123950"/>
                </a:lnTo>
                <a:cubicBezTo>
                  <a:pt x="16534" y="1059380"/>
                  <a:pt x="4322" y="1018974"/>
                  <a:pt x="2308" y="952500"/>
                </a:cubicBezTo>
                <a:cubicBezTo>
                  <a:pt x="0" y="876335"/>
                  <a:pt x="2308" y="800100"/>
                  <a:pt x="2308" y="723900"/>
                </a:cubicBezTo>
                <a:lnTo>
                  <a:pt x="507133" y="723900"/>
                </a:lnTo>
                <a:lnTo>
                  <a:pt x="507133" y="523875"/>
                </a:lnTo>
                <a:lnTo>
                  <a:pt x="478558" y="257175"/>
                </a:lnTo>
                <a:lnTo>
                  <a:pt x="345208" y="0"/>
                </a:lnTo>
                <a:lnTo>
                  <a:pt x="345208" y="0"/>
                </a:lnTo>
                <a:lnTo>
                  <a:pt x="345208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 rot="5400000">
            <a:off x="4703470" y="431088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1 RCT</a:t>
            </a:r>
          </a:p>
        </p:txBody>
      </p:sp>
      <p:sp>
        <p:nvSpPr>
          <p:cNvPr id="113" name="TextBox 112"/>
          <p:cNvSpPr txBox="1"/>
          <p:nvPr/>
        </p:nvSpPr>
        <p:spPr>
          <a:xfrm rot="5400000">
            <a:off x="4179962" y="428258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7 RCT</a:t>
            </a:r>
          </a:p>
        </p:txBody>
      </p:sp>
      <p:grpSp>
        <p:nvGrpSpPr>
          <p:cNvPr id="23" name="Group 289"/>
          <p:cNvGrpSpPr>
            <a:grpSpLocks/>
          </p:cNvGrpSpPr>
          <p:nvPr/>
        </p:nvGrpSpPr>
        <p:grpSpPr bwMode="auto">
          <a:xfrm rot="19830177">
            <a:off x="304800" y="4191000"/>
            <a:ext cx="228600" cy="228600"/>
            <a:chOff x="3312" y="3648"/>
            <a:chExt cx="144" cy="144"/>
          </a:xfrm>
        </p:grpSpPr>
        <p:sp>
          <p:nvSpPr>
            <p:cNvPr id="160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89"/>
          <p:cNvGrpSpPr>
            <a:grpSpLocks/>
          </p:cNvGrpSpPr>
          <p:nvPr/>
        </p:nvGrpSpPr>
        <p:grpSpPr bwMode="auto">
          <a:xfrm rot="785806">
            <a:off x="708725" y="2385126"/>
            <a:ext cx="228600" cy="228600"/>
            <a:chOff x="3312" y="3648"/>
            <a:chExt cx="144" cy="144"/>
          </a:xfrm>
        </p:grpSpPr>
        <p:sp>
          <p:nvSpPr>
            <p:cNvPr id="166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289"/>
          <p:cNvGrpSpPr>
            <a:grpSpLocks/>
          </p:cNvGrpSpPr>
          <p:nvPr/>
        </p:nvGrpSpPr>
        <p:grpSpPr bwMode="auto">
          <a:xfrm rot="785806">
            <a:off x="175327" y="3299527"/>
            <a:ext cx="228600" cy="228600"/>
            <a:chOff x="3312" y="3648"/>
            <a:chExt cx="144" cy="144"/>
          </a:xfrm>
        </p:grpSpPr>
        <p:sp>
          <p:nvSpPr>
            <p:cNvPr id="169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289"/>
          <p:cNvGrpSpPr>
            <a:grpSpLocks/>
          </p:cNvGrpSpPr>
          <p:nvPr/>
        </p:nvGrpSpPr>
        <p:grpSpPr bwMode="auto">
          <a:xfrm rot="785806">
            <a:off x="708726" y="2004126"/>
            <a:ext cx="228600" cy="228600"/>
            <a:chOff x="3312" y="3648"/>
            <a:chExt cx="144" cy="144"/>
          </a:xfrm>
        </p:grpSpPr>
        <p:sp>
          <p:nvSpPr>
            <p:cNvPr id="172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289"/>
          <p:cNvGrpSpPr>
            <a:grpSpLocks/>
          </p:cNvGrpSpPr>
          <p:nvPr/>
        </p:nvGrpSpPr>
        <p:grpSpPr bwMode="auto">
          <a:xfrm rot="785806">
            <a:off x="1927927" y="1546927"/>
            <a:ext cx="228600" cy="228600"/>
            <a:chOff x="3312" y="3648"/>
            <a:chExt cx="144" cy="144"/>
          </a:xfrm>
        </p:grpSpPr>
        <p:sp>
          <p:nvSpPr>
            <p:cNvPr id="175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89"/>
          <p:cNvGrpSpPr>
            <a:grpSpLocks/>
          </p:cNvGrpSpPr>
          <p:nvPr/>
        </p:nvGrpSpPr>
        <p:grpSpPr bwMode="auto">
          <a:xfrm rot="785806">
            <a:off x="2232728" y="937326"/>
            <a:ext cx="228600" cy="228600"/>
            <a:chOff x="3312" y="3648"/>
            <a:chExt cx="144" cy="144"/>
          </a:xfrm>
        </p:grpSpPr>
        <p:sp>
          <p:nvSpPr>
            <p:cNvPr id="178" name="Line 290"/>
            <p:cNvSpPr>
              <a:spLocks noChangeShapeType="1"/>
            </p:cNvSpPr>
            <p:nvPr/>
          </p:nvSpPr>
          <p:spPr bwMode="auto">
            <a:xfrm>
              <a:off x="3456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291"/>
            <p:cNvSpPr>
              <a:spLocks noChangeShapeType="1"/>
            </p:cNvSpPr>
            <p:nvPr/>
          </p:nvSpPr>
          <p:spPr bwMode="auto">
            <a:xfrm rot="-5400000">
              <a:off x="3384" y="364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209"/>
          <p:cNvGrpSpPr/>
          <p:nvPr/>
        </p:nvGrpSpPr>
        <p:grpSpPr>
          <a:xfrm>
            <a:off x="3733800" y="4114800"/>
            <a:ext cx="153987" cy="314325"/>
            <a:chOff x="3733800" y="4114800"/>
            <a:chExt cx="153987" cy="314325"/>
          </a:xfrm>
        </p:grpSpPr>
        <p:sp>
          <p:nvSpPr>
            <p:cNvPr id="200" name="Rectangle 64"/>
            <p:cNvSpPr>
              <a:spLocks noChangeArrowheads="1"/>
            </p:cNvSpPr>
            <p:nvPr/>
          </p:nvSpPr>
          <p:spPr bwMode="auto">
            <a:xfrm>
              <a:off x="3733800" y="4114800"/>
              <a:ext cx="153987" cy="314325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65"/>
            <p:cNvSpPr>
              <a:spLocks noChangeArrowheads="1"/>
            </p:cNvSpPr>
            <p:nvPr/>
          </p:nvSpPr>
          <p:spPr bwMode="auto">
            <a:xfrm>
              <a:off x="3759465" y="4290138"/>
              <a:ext cx="102658" cy="1026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Line 66"/>
            <p:cNvSpPr>
              <a:spLocks noChangeShapeType="1"/>
            </p:cNvSpPr>
            <p:nvPr/>
          </p:nvSpPr>
          <p:spPr bwMode="auto">
            <a:xfrm>
              <a:off x="3810794" y="4200331"/>
              <a:ext cx="0" cy="10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AutoShape 67"/>
            <p:cNvSpPr>
              <a:spLocks noChangeArrowheads="1"/>
            </p:cNvSpPr>
            <p:nvPr/>
          </p:nvSpPr>
          <p:spPr bwMode="auto">
            <a:xfrm rot="16200000">
              <a:off x="3785134" y="4123342"/>
              <a:ext cx="51318" cy="102658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Line 68"/>
            <p:cNvSpPr>
              <a:spLocks noChangeShapeType="1"/>
            </p:cNvSpPr>
            <p:nvPr/>
          </p:nvSpPr>
          <p:spPr bwMode="auto">
            <a:xfrm>
              <a:off x="3759465" y="4251649"/>
              <a:ext cx="1026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207"/>
          <p:cNvGrpSpPr/>
          <p:nvPr/>
        </p:nvGrpSpPr>
        <p:grpSpPr>
          <a:xfrm>
            <a:off x="6858000" y="3124200"/>
            <a:ext cx="228600" cy="228600"/>
            <a:chOff x="6858000" y="3124200"/>
            <a:chExt cx="228600" cy="228600"/>
          </a:xfrm>
        </p:grpSpPr>
        <p:sp>
          <p:nvSpPr>
            <p:cNvPr id="206" name="Rectangle 10"/>
            <p:cNvSpPr>
              <a:spLocks noChangeArrowheads="1"/>
            </p:cNvSpPr>
            <p:nvPr/>
          </p:nvSpPr>
          <p:spPr bwMode="auto">
            <a:xfrm>
              <a:off x="6858000" y="3124200"/>
              <a:ext cx="228600" cy="22860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AutoShape 11"/>
            <p:cNvSpPr>
              <a:spLocks noChangeArrowheads="1"/>
            </p:cNvSpPr>
            <p:nvPr/>
          </p:nvSpPr>
          <p:spPr bwMode="auto">
            <a:xfrm>
              <a:off x="6934200" y="3181350"/>
              <a:ext cx="63500" cy="128588"/>
            </a:xfrm>
            <a:prstGeom prst="moon">
              <a:avLst>
                <a:gd name="adj" fmla="val 50000"/>
              </a:avLst>
            </a:prstGeom>
            <a:solidFill>
              <a:srgbClr val="FF0000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" name="Group 251"/>
          <p:cNvGrpSpPr/>
          <p:nvPr/>
        </p:nvGrpSpPr>
        <p:grpSpPr>
          <a:xfrm>
            <a:off x="914400" y="1447800"/>
            <a:ext cx="1031626" cy="582747"/>
            <a:chOff x="6969374" y="4751253"/>
            <a:chExt cx="1031626" cy="582747"/>
          </a:xfrm>
        </p:grpSpPr>
        <p:sp>
          <p:nvSpPr>
            <p:cNvPr id="253" name="AutoShape 639"/>
            <p:cNvSpPr>
              <a:spLocks noChangeArrowheads="1"/>
            </p:cNvSpPr>
            <p:nvPr/>
          </p:nvSpPr>
          <p:spPr bwMode="auto">
            <a:xfrm flipH="1">
              <a:off x="7207565" y="4948411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" name="Group 469"/>
            <p:cNvGrpSpPr/>
            <p:nvPr/>
          </p:nvGrpSpPr>
          <p:grpSpPr>
            <a:xfrm>
              <a:off x="6969374" y="4751253"/>
              <a:ext cx="1031626" cy="582747"/>
              <a:chOff x="6969374" y="4751253"/>
              <a:chExt cx="1031626" cy="582747"/>
            </a:xfrm>
          </p:grpSpPr>
          <p:sp>
            <p:nvSpPr>
              <p:cNvPr id="255" name="Text Box 485"/>
              <p:cNvSpPr txBox="1">
                <a:spLocks noChangeArrowheads="1"/>
              </p:cNvSpPr>
              <p:nvPr/>
            </p:nvSpPr>
            <p:spPr bwMode="auto">
              <a:xfrm>
                <a:off x="7629217" y="5034445"/>
                <a:ext cx="268288" cy="27463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1</a:t>
                </a:r>
              </a:p>
            </p:txBody>
          </p:sp>
          <p:grpSp>
            <p:nvGrpSpPr>
              <p:cNvPr id="49" name="Group 463"/>
              <p:cNvGrpSpPr/>
              <p:nvPr/>
            </p:nvGrpSpPr>
            <p:grpSpPr>
              <a:xfrm>
                <a:off x="6969374" y="4751253"/>
                <a:ext cx="1031626" cy="582747"/>
                <a:chOff x="6969374" y="4751253"/>
                <a:chExt cx="1031626" cy="582747"/>
              </a:xfrm>
            </p:grpSpPr>
            <p:sp>
              <p:nvSpPr>
                <p:cNvPr id="257" name="Text Box 486"/>
                <p:cNvSpPr txBox="1">
                  <a:spLocks noChangeArrowheads="1"/>
                </p:cNvSpPr>
                <p:nvPr/>
              </p:nvSpPr>
              <p:spPr bwMode="auto">
                <a:xfrm>
                  <a:off x="6969374" y="5057001"/>
                  <a:ext cx="269626" cy="276999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/>
                    <a:t>2</a:t>
                  </a:r>
                </a:p>
              </p:txBody>
            </p:sp>
            <p:grpSp>
              <p:nvGrpSpPr>
                <p:cNvPr id="50" name="Group 806"/>
                <p:cNvGrpSpPr/>
                <p:nvPr/>
              </p:nvGrpSpPr>
              <p:grpSpPr>
                <a:xfrm>
                  <a:off x="7211704" y="4751253"/>
                  <a:ext cx="789296" cy="507052"/>
                  <a:chOff x="7633730" y="3657600"/>
                  <a:chExt cx="789296" cy="507052"/>
                </a:xfrm>
              </p:grpSpPr>
              <p:sp>
                <p:nvSpPr>
                  <p:cNvPr id="260" name="Text Box 4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51538" y="3671888"/>
                    <a:ext cx="471488" cy="2143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261" name="Text Box 4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37226" y="3657600"/>
                    <a:ext cx="279400" cy="274638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200" b="1">
                        <a:latin typeface="Albertus Extra Bold" pitchFamily="34" charset="0"/>
                      </a:rPr>
                      <a:t>x</a:t>
                    </a:r>
                  </a:p>
                </p:txBody>
              </p:sp>
              <p:sp>
                <p:nvSpPr>
                  <p:cNvPr id="262" name="Freeform 635"/>
                  <p:cNvSpPr>
                    <a:spLocks/>
                  </p:cNvSpPr>
                  <p:nvPr/>
                </p:nvSpPr>
                <p:spPr bwMode="auto">
                  <a:xfrm>
                    <a:off x="7767080" y="3752726"/>
                    <a:ext cx="203200" cy="101600"/>
                  </a:xfrm>
                  <a:custGeom>
                    <a:avLst/>
                    <a:gdLst/>
                    <a:ahLst/>
                    <a:cxnLst>
                      <a:cxn ang="0">
                        <a:pos x="0" y="56"/>
                      </a:cxn>
                      <a:cxn ang="0">
                        <a:pos x="0" y="0"/>
                      </a:cxn>
                      <a:cxn ang="0">
                        <a:pos x="128" y="0"/>
                      </a:cxn>
                      <a:cxn ang="0">
                        <a:pos x="128" y="64"/>
                      </a:cxn>
                    </a:cxnLst>
                    <a:rect l="0" t="0" r="r" b="b"/>
                    <a:pathLst>
                      <a:path w="128" h="64">
                        <a:moveTo>
                          <a:pt x="0" y="56"/>
                        </a:moveTo>
                        <a:lnTo>
                          <a:pt x="0" y="0"/>
                        </a:lnTo>
                        <a:lnTo>
                          <a:pt x="128" y="0"/>
                        </a:lnTo>
                        <a:lnTo>
                          <a:pt x="128" y="64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3" name="AutoShape 639"/>
                  <p:cNvSpPr>
                    <a:spLocks noChangeArrowheads="1"/>
                  </p:cNvSpPr>
                  <p:nvPr/>
                </p:nvSpPr>
                <p:spPr bwMode="auto">
                  <a:xfrm rot="10800000" flipH="1">
                    <a:off x="7646842" y="3859852"/>
                    <a:ext cx="457200" cy="304800"/>
                  </a:xfrm>
                  <a:prstGeom prst="rtTriangle">
                    <a:avLst/>
                  </a:prstGeom>
                  <a:solidFill>
                    <a:srgbClr val="CC0000"/>
                  </a:solidFill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7722630" y="3930526"/>
                    <a:ext cx="279400" cy="1524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5" name="Rectangle 638"/>
                  <p:cNvSpPr>
                    <a:spLocks noChangeArrowheads="1"/>
                  </p:cNvSpPr>
                  <p:nvPr/>
                </p:nvSpPr>
                <p:spPr bwMode="auto">
                  <a:xfrm>
                    <a:off x="7633730" y="3854326"/>
                    <a:ext cx="457200" cy="3048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259" name="Straight Connector 258"/>
                <p:cNvCxnSpPr/>
                <p:nvPr/>
              </p:nvCxnSpPr>
              <p:spPr>
                <a:xfrm flipV="1">
                  <a:off x="7231432" y="4959954"/>
                  <a:ext cx="428936" cy="2826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1" name="Group 807"/>
          <p:cNvGrpSpPr/>
          <p:nvPr/>
        </p:nvGrpSpPr>
        <p:grpSpPr>
          <a:xfrm>
            <a:off x="304800" y="1143000"/>
            <a:ext cx="863600" cy="569828"/>
            <a:chOff x="4214807" y="5535613"/>
            <a:chExt cx="863600" cy="569828"/>
          </a:xfrm>
        </p:grpSpPr>
        <p:grpSp>
          <p:nvGrpSpPr>
            <p:cNvPr id="52" name="Group 88"/>
            <p:cNvGrpSpPr>
              <a:grpSpLocks/>
            </p:cNvGrpSpPr>
            <p:nvPr/>
          </p:nvGrpSpPr>
          <p:grpSpPr bwMode="auto">
            <a:xfrm>
              <a:off x="4397370" y="5535613"/>
              <a:ext cx="487363" cy="355600"/>
              <a:chOff x="2193" y="1776"/>
              <a:chExt cx="390" cy="317"/>
            </a:xfrm>
          </p:grpSpPr>
          <p:sp>
            <p:nvSpPr>
              <p:cNvPr id="271" name="Freeform 89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2" name="Freeform 90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3" name="Freeform 91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4" name="Freeform 92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5" name="AutoShape 93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AutoShape 94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AutoShape 95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Line 96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97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98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Line 99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100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101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8" name="Text Box 102"/>
            <p:cNvSpPr txBox="1">
              <a:spLocks noChangeArrowheads="1"/>
            </p:cNvSpPr>
            <p:nvPr/>
          </p:nvSpPr>
          <p:spPr bwMode="auto">
            <a:xfrm>
              <a:off x="42148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6</a:t>
              </a:r>
            </a:p>
          </p:txBody>
        </p:sp>
        <p:sp>
          <p:nvSpPr>
            <p:cNvPr id="269" name="Text Box 103"/>
            <p:cNvSpPr txBox="1">
              <a:spLocks noChangeArrowheads="1"/>
            </p:cNvSpPr>
            <p:nvPr/>
          </p:nvSpPr>
          <p:spPr bwMode="auto">
            <a:xfrm>
              <a:off x="4824407" y="5714197"/>
              <a:ext cx="254000" cy="2444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1"/>
                <a:t>3</a:t>
              </a:r>
            </a:p>
          </p:txBody>
        </p:sp>
        <p:sp>
          <p:nvSpPr>
            <p:cNvPr id="270" name="Text Box 104"/>
            <p:cNvSpPr txBox="1">
              <a:spLocks noChangeArrowheads="1"/>
            </p:cNvSpPr>
            <p:nvPr/>
          </p:nvSpPr>
          <p:spPr bwMode="auto">
            <a:xfrm>
              <a:off x="4479920" y="5851525"/>
              <a:ext cx="401072" cy="25391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IAF</a:t>
              </a:r>
            </a:p>
          </p:txBody>
        </p:sp>
      </p:grpSp>
      <p:sp>
        <p:nvSpPr>
          <p:cNvPr id="40" name="Freeform 39"/>
          <p:cNvSpPr/>
          <p:nvPr/>
        </p:nvSpPr>
        <p:spPr>
          <a:xfrm>
            <a:off x="5105401" y="3124200"/>
            <a:ext cx="247650" cy="2164868"/>
          </a:xfrm>
          <a:custGeom>
            <a:avLst/>
            <a:gdLst>
              <a:gd name="connsiteX0" fmla="*/ 266700 w 266700"/>
              <a:gd name="connsiteY0" fmla="*/ 2181225 h 2181225"/>
              <a:gd name="connsiteX1" fmla="*/ 190500 w 266700"/>
              <a:gd name="connsiteY1" fmla="*/ 1209675 h 2181225"/>
              <a:gd name="connsiteX2" fmla="*/ 152400 w 266700"/>
              <a:gd name="connsiteY2" fmla="*/ 714375 h 2181225"/>
              <a:gd name="connsiteX3" fmla="*/ 104775 w 266700"/>
              <a:gd name="connsiteY3" fmla="*/ 266700 h 2181225"/>
              <a:gd name="connsiteX4" fmla="*/ 76200 w 266700"/>
              <a:gd name="connsiteY4" fmla="*/ 114300 h 2181225"/>
              <a:gd name="connsiteX5" fmla="*/ 0 w 266700"/>
              <a:gd name="connsiteY5" fmla="*/ 0 h 2181225"/>
              <a:gd name="connsiteX0" fmla="*/ 190500 w 190500"/>
              <a:gd name="connsiteY0" fmla="*/ 2066925 h 2066925"/>
              <a:gd name="connsiteX1" fmla="*/ 114300 w 190500"/>
              <a:gd name="connsiteY1" fmla="*/ 1095375 h 2066925"/>
              <a:gd name="connsiteX2" fmla="*/ 76200 w 190500"/>
              <a:gd name="connsiteY2" fmla="*/ 600075 h 2066925"/>
              <a:gd name="connsiteX3" fmla="*/ 28575 w 190500"/>
              <a:gd name="connsiteY3" fmla="*/ 152400 h 2066925"/>
              <a:gd name="connsiteX4" fmla="*/ 0 w 190500"/>
              <a:gd name="connsiteY4" fmla="*/ 0 h 2066925"/>
              <a:gd name="connsiteX0" fmla="*/ 161925 w 161925"/>
              <a:gd name="connsiteY0" fmla="*/ 1914525 h 1914525"/>
              <a:gd name="connsiteX1" fmla="*/ 85725 w 161925"/>
              <a:gd name="connsiteY1" fmla="*/ 942975 h 1914525"/>
              <a:gd name="connsiteX2" fmla="*/ 47625 w 161925"/>
              <a:gd name="connsiteY2" fmla="*/ 447675 h 1914525"/>
              <a:gd name="connsiteX3" fmla="*/ 0 w 161925"/>
              <a:gd name="connsiteY3" fmla="*/ 0 h 1914525"/>
              <a:gd name="connsiteX0" fmla="*/ 114300 w 114300"/>
              <a:gd name="connsiteY0" fmla="*/ 2181225 h 2181225"/>
              <a:gd name="connsiteX1" fmla="*/ 38100 w 114300"/>
              <a:gd name="connsiteY1" fmla="*/ 1209675 h 2181225"/>
              <a:gd name="connsiteX2" fmla="*/ 0 w 114300"/>
              <a:gd name="connsiteY2" fmla="*/ 714375 h 2181225"/>
              <a:gd name="connsiteX3" fmla="*/ 19050 w 114300"/>
              <a:gd name="connsiteY3" fmla="*/ 0 h 2181225"/>
              <a:gd name="connsiteX0" fmla="*/ 95251 w 95251"/>
              <a:gd name="connsiteY0" fmla="*/ 2181225 h 2181225"/>
              <a:gd name="connsiteX1" fmla="*/ 19051 w 95251"/>
              <a:gd name="connsiteY1" fmla="*/ 1209675 h 2181225"/>
              <a:gd name="connsiteX2" fmla="*/ 0 w 95251"/>
              <a:gd name="connsiteY2" fmla="*/ 671146 h 2181225"/>
              <a:gd name="connsiteX3" fmla="*/ 1 w 95251"/>
              <a:gd name="connsiteY3" fmla="*/ 0 h 2181225"/>
              <a:gd name="connsiteX0" fmla="*/ 323854 w 323854"/>
              <a:gd name="connsiteY0" fmla="*/ 1967281 h 1967281"/>
              <a:gd name="connsiteX1" fmla="*/ 247654 w 323854"/>
              <a:gd name="connsiteY1" fmla="*/ 995731 h 1967281"/>
              <a:gd name="connsiteX2" fmla="*/ 228603 w 323854"/>
              <a:gd name="connsiteY2" fmla="*/ 457202 h 1967281"/>
              <a:gd name="connsiteX3" fmla="*/ 0 w 323854"/>
              <a:gd name="connsiteY3" fmla="*/ 0 h 1967281"/>
              <a:gd name="connsiteX0" fmla="*/ 323854 w 323854"/>
              <a:gd name="connsiteY0" fmla="*/ 1967281 h 1967281"/>
              <a:gd name="connsiteX1" fmla="*/ 247654 w 323854"/>
              <a:gd name="connsiteY1" fmla="*/ 995731 h 1967281"/>
              <a:gd name="connsiteX2" fmla="*/ 228603 w 323854"/>
              <a:gd name="connsiteY2" fmla="*/ 457202 h 1967281"/>
              <a:gd name="connsiteX3" fmla="*/ 152402 w 323854"/>
              <a:gd name="connsiteY3" fmla="*/ 207736 h 1967281"/>
              <a:gd name="connsiteX4" fmla="*/ 0 w 323854"/>
              <a:gd name="connsiteY4" fmla="*/ 0 h 1967281"/>
              <a:gd name="connsiteX0" fmla="*/ 247652 w 247652"/>
              <a:gd name="connsiteY0" fmla="*/ 1967281 h 1967281"/>
              <a:gd name="connsiteX1" fmla="*/ 171452 w 247652"/>
              <a:gd name="connsiteY1" fmla="*/ 995731 h 1967281"/>
              <a:gd name="connsiteX2" fmla="*/ 152401 w 247652"/>
              <a:gd name="connsiteY2" fmla="*/ 457202 h 1967281"/>
              <a:gd name="connsiteX3" fmla="*/ 76200 w 247652"/>
              <a:gd name="connsiteY3" fmla="*/ 207736 h 1967281"/>
              <a:gd name="connsiteX4" fmla="*/ 0 w 247652"/>
              <a:gd name="connsiteY4" fmla="*/ 0 h 196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2" h="1967281">
                <a:moveTo>
                  <a:pt x="247652" y="1967281"/>
                </a:moveTo>
                <a:lnTo>
                  <a:pt x="171452" y="995731"/>
                </a:lnTo>
                <a:lnTo>
                  <a:pt x="152401" y="457202"/>
                </a:lnTo>
                <a:cubicBezTo>
                  <a:pt x="137284" y="334827"/>
                  <a:pt x="101600" y="283936"/>
                  <a:pt x="76200" y="207736"/>
                </a:cubicBezTo>
                <a:cubicBezTo>
                  <a:pt x="50800" y="131536"/>
                  <a:pt x="26159" y="43580"/>
                  <a:pt x="0" y="0"/>
                </a:cubicBezTo>
              </a:path>
            </a:pathLst>
          </a:cu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grpSp>
        <p:nvGrpSpPr>
          <p:cNvPr id="53" name="Group 737"/>
          <p:cNvGrpSpPr/>
          <p:nvPr/>
        </p:nvGrpSpPr>
        <p:grpSpPr>
          <a:xfrm>
            <a:off x="6781800" y="2482850"/>
            <a:ext cx="1277720" cy="641350"/>
            <a:chOff x="983285" y="6400800"/>
            <a:chExt cx="1277720" cy="641350"/>
          </a:xfrm>
        </p:grpSpPr>
        <p:grpSp>
          <p:nvGrpSpPr>
            <p:cNvPr id="54" name="Group 107"/>
            <p:cNvGrpSpPr>
              <a:grpSpLocks/>
            </p:cNvGrpSpPr>
            <p:nvPr/>
          </p:nvGrpSpPr>
          <p:grpSpPr bwMode="auto">
            <a:xfrm>
              <a:off x="1064527" y="6400800"/>
              <a:ext cx="735013" cy="641350"/>
              <a:chOff x="3061" y="2937"/>
              <a:chExt cx="442" cy="400"/>
            </a:xfrm>
          </p:grpSpPr>
          <p:sp>
            <p:nvSpPr>
              <p:cNvPr id="362" name="Freeform 108"/>
              <p:cNvSpPr>
                <a:spLocks/>
              </p:cNvSpPr>
              <p:nvPr/>
            </p:nvSpPr>
            <p:spPr bwMode="auto">
              <a:xfrm>
                <a:off x="3196" y="2972"/>
                <a:ext cx="307" cy="1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3" name="Freeform 109"/>
              <p:cNvSpPr>
                <a:spLocks/>
              </p:cNvSpPr>
              <p:nvPr/>
            </p:nvSpPr>
            <p:spPr bwMode="auto">
              <a:xfrm>
                <a:off x="3218" y="2989"/>
                <a:ext cx="269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4" name="Freeform 110"/>
              <p:cNvSpPr>
                <a:spLocks/>
              </p:cNvSpPr>
              <p:nvPr/>
            </p:nvSpPr>
            <p:spPr bwMode="auto">
              <a:xfrm>
                <a:off x="3218" y="2991"/>
                <a:ext cx="269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5" name="Freeform 111"/>
              <p:cNvSpPr>
                <a:spLocks/>
              </p:cNvSpPr>
              <p:nvPr/>
            </p:nvSpPr>
            <p:spPr bwMode="auto">
              <a:xfrm>
                <a:off x="3220" y="3088"/>
                <a:ext cx="267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6" name="AutoShape 112"/>
              <p:cNvSpPr>
                <a:spLocks noChangeArrowheads="1"/>
              </p:cNvSpPr>
              <p:nvPr/>
            </p:nvSpPr>
            <p:spPr bwMode="auto">
              <a:xfrm>
                <a:off x="3339" y="3051"/>
                <a:ext cx="33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" name="AutoShape 113"/>
              <p:cNvSpPr>
                <a:spLocks noChangeArrowheads="1"/>
              </p:cNvSpPr>
              <p:nvPr/>
            </p:nvSpPr>
            <p:spPr bwMode="auto">
              <a:xfrm>
                <a:off x="3414" y="3049"/>
                <a:ext cx="35" cy="3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" name="AutoShape 114"/>
              <p:cNvSpPr>
                <a:spLocks noChangeArrowheads="1"/>
              </p:cNvSpPr>
              <p:nvPr/>
            </p:nvSpPr>
            <p:spPr bwMode="auto">
              <a:xfrm>
                <a:off x="3255" y="3051"/>
                <a:ext cx="35" cy="29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" name="Line 115"/>
              <p:cNvSpPr>
                <a:spLocks noChangeShapeType="1"/>
              </p:cNvSpPr>
              <p:nvPr/>
            </p:nvSpPr>
            <p:spPr bwMode="auto">
              <a:xfrm>
                <a:off x="3220" y="2996"/>
                <a:ext cx="267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116"/>
              <p:cNvSpPr>
                <a:spLocks noChangeShapeType="1"/>
              </p:cNvSpPr>
              <p:nvPr/>
            </p:nvSpPr>
            <p:spPr bwMode="auto">
              <a:xfrm>
                <a:off x="3386" y="3088"/>
                <a:ext cx="101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Line 117"/>
              <p:cNvSpPr>
                <a:spLocks noChangeShapeType="1"/>
              </p:cNvSpPr>
              <p:nvPr/>
            </p:nvSpPr>
            <p:spPr bwMode="auto">
              <a:xfrm flipV="1">
                <a:off x="3220" y="2999"/>
                <a:ext cx="267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118"/>
              <p:cNvSpPr>
                <a:spLocks noChangeShapeType="1"/>
              </p:cNvSpPr>
              <p:nvPr/>
            </p:nvSpPr>
            <p:spPr bwMode="auto">
              <a:xfrm flipV="1">
                <a:off x="3221" y="3089"/>
                <a:ext cx="103" cy="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119"/>
              <p:cNvSpPr>
                <a:spLocks noChangeShapeType="1"/>
              </p:cNvSpPr>
              <p:nvPr/>
            </p:nvSpPr>
            <p:spPr bwMode="auto">
              <a:xfrm>
                <a:off x="333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120"/>
              <p:cNvSpPr>
                <a:spLocks noChangeShapeType="1"/>
              </p:cNvSpPr>
              <p:nvPr/>
            </p:nvSpPr>
            <p:spPr bwMode="auto">
              <a:xfrm>
                <a:off x="3383" y="293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Text Box 121"/>
              <p:cNvSpPr txBox="1">
                <a:spLocks noChangeArrowheads="1"/>
              </p:cNvSpPr>
              <p:nvPr/>
            </p:nvSpPr>
            <p:spPr bwMode="auto">
              <a:xfrm>
                <a:off x="3061" y="3108"/>
                <a:ext cx="111" cy="22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60" name="Text Box 122"/>
            <p:cNvSpPr txBox="1">
              <a:spLocks noChangeArrowheads="1"/>
            </p:cNvSpPr>
            <p:nvPr/>
          </p:nvSpPr>
          <p:spPr bwMode="auto">
            <a:xfrm>
              <a:off x="1727605" y="6553200"/>
              <a:ext cx="5334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/>
                <a:t>CDO</a:t>
              </a:r>
            </a:p>
          </p:txBody>
        </p:sp>
        <p:sp>
          <p:nvSpPr>
            <p:cNvPr id="361" name="Text Box 122"/>
            <p:cNvSpPr txBox="1">
              <a:spLocks noChangeArrowheads="1"/>
            </p:cNvSpPr>
            <p:nvPr/>
          </p:nvSpPr>
          <p:spPr bwMode="auto">
            <a:xfrm>
              <a:off x="983285" y="6557465"/>
              <a:ext cx="381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36</a:t>
              </a:r>
            </a:p>
          </p:txBody>
        </p:sp>
      </p:grpSp>
      <p:grpSp>
        <p:nvGrpSpPr>
          <p:cNvPr id="56" name="Group 755"/>
          <p:cNvGrpSpPr/>
          <p:nvPr/>
        </p:nvGrpSpPr>
        <p:grpSpPr>
          <a:xfrm>
            <a:off x="7006101" y="1676400"/>
            <a:ext cx="1071099" cy="561976"/>
            <a:chOff x="1114425" y="3838575"/>
            <a:chExt cx="1071099" cy="561976"/>
          </a:xfrm>
        </p:grpSpPr>
        <p:sp>
          <p:nvSpPr>
            <p:cNvPr id="377" name="Text Box 833"/>
            <p:cNvSpPr txBox="1">
              <a:spLocks noChangeArrowheads="1"/>
            </p:cNvSpPr>
            <p:nvPr/>
          </p:nvSpPr>
          <p:spPr bwMode="auto">
            <a:xfrm>
              <a:off x="1114425" y="4125913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</a:t>
              </a:r>
            </a:p>
          </p:txBody>
        </p:sp>
        <p:sp>
          <p:nvSpPr>
            <p:cNvPr id="378" name="Text Box 834"/>
            <p:cNvSpPr txBox="1">
              <a:spLocks noChangeArrowheads="1"/>
            </p:cNvSpPr>
            <p:nvPr/>
          </p:nvSpPr>
          <p:spPr bwMode="auto">
            <a:xfrm>
              <a:off x="1609725" y="3838575"/>
              <a:ext cx="575799" cy="2154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b="1"/>
                <a:t>(-)(Rein)</a:t>
              </a:r>
            </a:p>
          </p:txBody>
        </p:sp>
        <p:grpSp>
          <p:nvGrpSpPr>
            <p:cNvPr id="57" name="Group 1216"/>
            <p:cNvGrpSpPr/>
            <p:nvPr/>
          </p:nvGrpSpPr>
          <p:grpSpPr>
            <a:xfrm>
              <a:off x="1323975" y="3876675"/>
              <a:ext cx="463550" cy="461010"/>
              <a:chOff x="2971800" y="5711190"/>
              <a:chExt cx="463550" cy="461010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3067050" y="571119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3116580" y="5749290"/>
                <a:ext cx="205839" cy="11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1205"/>
              <p:cNvGrpSpPr/>
              <p:nvPr/>
            </p:nvGrpSpPr>
            <p:grpSpPr>
              <a:xfrm>
                <a:off x="2971800" y="5867400"/>
                <a:ext cx="463550" cy="304800"/>
                <a:chOff x="4440238" y="4648200"/>
                <a:chExt cx="463550" cy="304800"/>
              </a:xfrm>
            </p:grpSpPr>
            <p:sp>
              <p:nvSpPr>
                <p:cNvPr id="383" name="Rectangle 667"/>
                <p:cNvSpPr>
                  <a:spLocks noChangeArrowheads="1"/>
                </p:cNvSpPr>
                <p:nvPr/>
              </p:nvSpPr>
              <p:spPr bwMode="auto">
                <a:xfrm>
                  <a:off x="4440238" y="4648200"/>
                  <a:ext cx="457200" cy="304800"/>
                </a:xfrm>
                <a:prstGeom prst="rect">
                  <a:avLst/>
                </a:prstGeom>
                <a:solidFill>
                  <a:srgbClr val="FF33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4" name="Freeform 669"/>
                <p:cNvSpPr>
                  <a:spLocks/>
                </p:cNvSpPr>
                <p:nvPr/>
              </p:nvSpPr>
              <p:spPr bwMode="auto">
                <a:xfrm>
                  <a:off x="4459288" y="4660900"/>
                  <a:ext cx="444500" cy="292100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280" h="184">
                      <a:moveTo>
                        <a:pt x="0" y="184"/>
                      </a:moveTo>
                      <a:lnTo>
                        <a:pt x="28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Freeform 670"/>
                <p:cNvSpPr>
                  <a:spLocks/>
                </p:cNvSpPr>
                <p:nvPr/>
              </p:nvSpPr>
              <p:spPr bwMode="auto">
                <a:xfrm>
                  <a:off x="4495800" y="4648200"/>
                  <a:ext cx="1588" cy="304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1" h="192">
                      <a:moveTo>
                        <a:pt x="0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9" name="Group 671"/>
                <p:cNvGrpSpPr>
                  <a:grpSpLocks/>
                </p:cNvGrpSpPr>
                <p:nvPr/>
              </p:nvGrpSpPr>
              <p:grpSpPr bwMode="auto">
                <a:xfrm>
                  <a:off x="4535490" y="4876800"/>
                  <a:ext cx="304799" cy="76200"/>
                  <a:chOff x="-384" y="1344"/>
                  <a:chExt cx="170" cy="48"/>
                </a:xfrm>
              </p:grpSpPr>
              <p:sp>
                <p:nvSpPr>
                  <p:cNvPr id="388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-384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9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-262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-323" y="1344"/>
                    <a:ext cx="48" cy="48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7" name="Oval 675"/>
                <p:cNvSpPr>
                  <a:spLocks noChangeArrowheads="1"/>
                </p:cNvSpPr>
                <p:nvPr/>
              </p:nvSpPr>
              <p:spPr bwMode="auto">
                <a:xfrm>
                  <a:off x="4535488" y="4724400"/>
                  <a:ext cx="304800" cy="152400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54" name="TextBox 253"/>
          <p:cNvSpPr txBox="1"/>
          <p:nvPr/>
        </p:nvSpPr>
        <p:spPr>
          <a:xfrm>
            <a:off x="8610600" y="6400800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23</a:t>
            </a:r>
            <a:endParaRPr lang="en-US" sz="1400" b="1" dirty="0"/>
          </a:p>
        </p:txBody>
      </p:sp>
      <p:grpSp>
        <p:nvGrpSpPr>
          <p:cNvPr id="60" name="Group 148"/>
          <p:cNvGrpSpPr>
            <a:grpSpLocks/>
          </p:cNvGrpSpPr>
          <p:nvPr/>
        </p:nvGrpSpPr>
        <p:grpSpPr bwMode="auto">
          <a:xfrm rot="15718915">
            <a:off x="6291831" y="2750564"/>
            <a:ext cx="866775" cy="381000"/>
            <a:chOff x="-1296" y="3792"/>
            <a:chExt cx="546" cy="240"/>
          </a:xfrm>
        </p:grpSpPr>
        <p:sp>
          <p:nvSpPr>
            <p:cNvPr id="219" name="Line 149"/>
            <p:cNvSpPr>
              <a:spLocks noChangeShapeType="1"/>
            </p:cNvSpPr>
            <p:nvPr/>
          </p:nvSpPr>
          <p:spPr bwMode="auto">
            <a:xfrm flipV="1">
              <a:off x="-129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150"/>
            <p:cNvSpPr>
              <a:spLocks noChangeShapeType="1"/>
            </p:cNvSpPr>
            <p:nvPr/>
          </p:nvSpPr>
          <p:spPr bwMode="auto">
            <a:xfrm rot="5400000" flipV="1">
              <a:off x="-846" y="393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151"/>
            <p:cNvSpPr>
              <a:spLocks noChangeShapeType="1"/>
            </p:cNvSpPr>
            <p:nvPr/>
          </p:nvSpPr>
          <p:spPr bwMode="auto">
            <a:xfrm>
              <a:off x="-1212" y="3942"/>
              <a:ext cx="3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152"/>
            <p:cNvSpPr>
              <a:spLocks noChangeShapeType="1"/>
            </p:cNvSpPr>
            <p:nvPr/>
          </p:nvSpPr>
          <p:spPr bwMode="auto">
            <a:xfrm rot="20700000" flipV="1">
              <a:off x="-1224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153"/>
            <p:cNvSpPr>
              <a:spLocks noChangeShapeType="1"/>
            </p:cNvSpPr>
            <p:nvPr/>
          </p:nvSpPr>
          <p:spPr bwMode="auto">
            <a:xfrm rot="900000" flipV="1">
              <a:off x="-816" y="379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4" name="Oval 333"/>
          <p:cNvSpPr/>
          <p:nvPr/>
        </p:nvSpPr>
        <p:spPr>
          <a:xfrm rot="15906808">
            <a:off x="4340550" y="3521216"/>
            <a:ext cx="339579" cy="334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95"/>
          <p:cNvGrpSpPr/>
          <p:nvPr/>
        </p:nvGrpSpPr>
        <p:grpSpPr>
          <a:xfrm>
            <a:off x="1143000" y="3810000"/>
            <a:ext cx="952826" cy="578049"/>
            <a:chOff x="2088626" y="2835302"/>
            <a:chExt cx="952826" cy="578049"/>
          </a:xfrm>
        </p:grpSpPr>
        <p:sp>
          <p:nvSpPr>
            <p:cNvPr id="386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395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62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399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3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403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404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6" name="Group 665"/>
          <p:cNvGrpSpPr/>
          <p:nvPr/>
        </p:nvGrpSpPr>
        <p:grpSpPr>
          <a:xfrm>
            <a:off x="2286000" y="3657600"/>
            <a:ext cx="926200" cy="508956"/>
            <a:chOff x="2093913" y="2379452"/>
            <a:chExt cx="926200" cy="508956"/>
          </a:xfrm>
        </p:grpSpPr>
        <p:sp>
          <p:nvSpPr>
            <p:cNvPr id="412" name="Text Box 390"/>
            <p:cNvSpPr txBox="1">
              <a:spLocks noChangeArrowheads="1"/>
            </p:cNvSpPr>
            <p:nvPr/>
          </p:nvSpPr>
          <p:spPr bwMode="auto">
            <a:xfrm>
              <a:off x="2093913" y="2613771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97" name="Group 1040"/>
            <p:cNvGrpSpPr/>
            <p:nvPr/>
          </p:nvGrpSpPr>
          <p:grpSpPr>
            <a:xfrm>
              <a:off x="2329130" y="2379452"/>
              <a:ext cx="457200" cy="425450"/>
              <a:chOff x="8153400" y="1905000"/>
              <a:chExt cx="457200" cy="425450"/>
            </a:xfrm>
          </p:grpSpPr>
          <p:sp>
            <p:nvSpPr>
              <p:cNvPr id="415" name="TextBox 414"/>
              <p:cNvSpPr txBox="1"/>
              <p:nvPr/>
            </p:nvSpPr>
            <p:spPr>
              <a:xfrm>
                <a:off x="8243248" y="1905000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98" name="Group 1042"/>
              <p:cNvGrpSpPr/>
              <p:nvPr/>
            </p:nvGrpSpPr>
            <p:grpSpPr>
              <a:xfrm>
                <a:off x="8153400" y="2057400"/>
                <a:ext cx="457200" cy="273050"/>
                <a:chOff x="8153400" y="2057400"/>
                <a:chExt cx="457200" cy="273050"/>
              </a:xfrm>
            </p:grpSpPr>
            <p:sp>
              <p:nvSpPr>
                <p:cNvPr id="417" name="Rectangle 693"/>
                <p:cNvSpPr>
                  <a:spLocks noChangeArrowheads="1"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Freeform 694"/>
                <p:cNvSpPr>
                  <a:spLocks/>
                </p:cNvSpPr>
                <p:nvPr/>
              </p:nvSpPr>
              <p:spPr bwMode="auto">
                <a:xfrm>
                  <a:off x="8153400" y="2070100"/>
                  <a:ext cx="457200" cy="260350"/>
                </a:xfrm>
                <a:custGeom>
                  <a:avLst/>
                  <a:gdLst/>
                  <a:ahLst/>
                  <a:cxnLst>
                    <a:cxn ang="0">
                      <a:pos x="0" y="164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164">
                      <a:moveTo>
                        <a:pt x="0" y="164"/>
                      </a:moveTo>
                      <a:lnTo>
                        <a:pt x="288" y="0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" name="Freeform 695"/>
                <p:cNvSpPr>
                  <a:spLocks/>
                </p:cNvSpPr>
                <p:nvPr/>
              </p:nvSpPr>
              <p:spPr bwMode="auto">
                <a:xfrm>
                  <a:off x="8153400" y="2057400"/>
                  <a:ext cx="457200" cy="273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172"/>
                    </a:cxn>
                  </a:cxnLst>
                  <a:rect l="0" t="0" r="r" b="b"/>
                  <a:pathLst>
                    <a:path w="288" h="172">
                      <a:moveTo>
                        <a:pt x="0" y="0"/>
                      </a:moveTo>
                      <a:lnTo>
                        <a:pt x="288" y="172"/>
                      </a:ln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9" name="Group 699"/>
                <p:cNvGrpSpPr>
                  <a:grpSpLocks/>
                </p:cNvGrpSpPr>
                <p:nvPr/>
              </p:nvGrpSpPr>
              <p:grpSpPr bwMode="auto">
                <a:xfrm>
                  <a:off x="8153400" y="2254250"/>
                  <a:ext cx="457200" cy="74613"/>
                  <a:chOff x="1668" y="2815"/>
                  <a:chExt cx="393" cy="30"/>
                </a:xfrm>
                <a:solidFill>
                  <a:srgbClr val="FF0000"/>
                </a:solidFill>
              </p:grpSpPr>
              <p:sp>
                <p:nvSpPr>
                  <p:cNvPr id="421" name="Freeform 700"/>
                  <p:cNvSpPr>
                    <a:spLocks/>
                  </p:cNvSpPr>
                  <p:nvPr/>
                </p:nvSpPr>
                <p:spPr bwMode="auto">
                  <a:xfrm>
                    <a:off x="1668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2" name="Freeform 701"/>
                  <p:cNvSpPr>
                    <a:spLocks/>
                  </p:cNvSpPr>
                  <p:nvPr/>
                </p:nvSpPr>
                <p:spPr bwMode="auto">
                  <a:xfrm>
                    <a:off x="1804" y="2815"/>
                    <a:ext cx="257" cy="30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48" y="0"/>
                      </a:cxn>
                      <a:cxn ang="0">
                        <a:pos x="96" y="48"/>
                      </a:cxn>
                      <a:cxn ang="0">
                        <a:pos x="144" y="0"/>
                      </a:cxn>
                      <a:cxn ang="0">
                        <a:pos x="192" y="48"/>
                      </a:cxn>
                    </a:cxnLst>
                    <a:rect l="0" t="0" r="r" b="b"/>
                    <a:pathLst>
                      <a:path w="192" h="48">
                        <a:moveTo>
                          <a:pt x="0" y="48"/>
                        </a:moveTo>
                        <a:cubicBezTo>
                          <a:pt x="16" y="24"/>
                          <a:pt x="32" y="0"/>
                          <a:pt x="48" y="0"/>
                        </a:cubicBezTo>
                        <a:cubicBezTo>
                          <a:pt x="64" y="0"/>
                          <a:pt x="80" y="48"/>
                          <a:pt x="96" y="48"/>
                        </a:cubicBezTo>
                        <a:cubicBezTo>
                          <a:pt x="112" y="48"/>
                          <a:pt x="128" y="0"/>
                          <a:pt x="144" y="0"/>
                        </a:cubicBezTo>
                        <a:cubicBezTo>
                          <a:pt x="160" y="0"/>
                          <a:pt x="176" y="24"/>
                          <a:pt x="192" y="48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414" name="Text Box 390"/>
            <p:cNvSpPr txBox="1">
              <a:spLocks noChangeArrowheads="1"/>
            </p:cNvSpPr>
            <p:nvPr/>
          </p:nvSpPr>
          <p:spPr bwMode="auto">
            <a:xfrm>
              <a:off x="2751826" y="2608052"/>
              <a:ext cx="268287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</p:grpSp>
      <p:grpSp>
        <p:nvGrpSpPr>
          <p:cNvPr id="111" name="Group 209"/>
          <p:cNvGrpSpPr/>
          <p:nvPr/>
        </p:nvGrpSpPr>
        <p:grpSpPr>
          <a:xfrm>
            <a:off x="6258232" y="4837472"/>
            <a:ext cx="153987" cy="314325"/>
            <a:chOff x="3733800" y="4114800"/>
            <a:chExt cx="153987" cy="314325"/>
          </a:xfrm>
        </p:grpSpPr>
        <p:sp>
          <p:nvSpPr>
            <p:cNvPr id="471" name="Rectangle 64"/>
            <p:cNvSpPr>
              <a:spLocks noChangeArrowheads="1"/>
            </p:cNvSpPr>
            <p:nvPr/>
          </p:nvSpPr>
          <p:spPr bwMode="auto">
            <a:xfrm>
              <a:off x="3733800" y="4114800"/>
              <a:ext cx="153987" cy="314325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Oval 65"/>
            <p:cNvSpPr>
              <a:spLocks noChangeArrowheads="1"/>
            </p:cNvSpPr>
            <p:nvPr/>
          </p:nvSpPr>
          <p:spPr bwMode="auto">
            <a:xfrm>
              <a:off x="3759465" y="4290138"/>
              <a:ext cx="102658" cy="1026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Line 66"/>
            <p:cNvSpPr>
              <a:spLocks noChangeShapeType="1"/>
            </p:cNvSpPr>
            <p:nvPr/>
          </p:nvSpPr>
          <p:spPr bwMode="auto">
            <a:xfrm>
              <a:off x="3810794" y="4200331"/>
              <a:ext cx="0" cy="10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AutoShape 67"/>
            <p:cNvSpPr>
              <a:spLocks noChangeArrowheads="1"/>
            </p:cNvSpPr>
            <p:nvPr/>
          </p:nvSpPr>
          <p:spPr bwMode="auto">
            <a:xfrm rot="16200000">
              <a:off x="3785134" y="4123342"/>
              <a:ext cx="51318" cy="102658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Line 68"/>
            <p:cNvSpPr>
              <a:spLocks noChangeShapeType="1"/>
            </p:cNvSpPr>
            <p:nvPr/>
          </p:nvSpPr>
          <p:spPr bwMode="auto">
            <a:xfrm>
              <a:off x="3759465" y="4251649"/>
              <a:ext cx="1026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" name="Group 495"/>
          <p:cNvGrpSpPr/>
          <p:nvPr/>
        </p:nvGrpSpPr>
        <p:grpSpPr>
          <a:xfrm>
            <a:off x="3962400" y="3352800"/>
            <a:ext cx="955735" cy="551002"/>
            <a:chOff x="3962400" y="3352800"/>
            <a:chExt cx="955735" cy="551002"/>
          </a:xfrm>
        </p:grpSpPr>
        <p:sp>
          <p:nvSpPr>
            <p:cNvPr id="495" name="Rectangle 494"/>
            <p:cNvSpPr/>
            <p:nvPr/>
          </p:nvSpPr>
          <p:spPr>
            <a:xfrm>
              <a:off x="4038600" y="3682914"/>
              <a:ext cx="152400" cy="1661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5" name="Group 482"/>
            <p:cNvGrpSpPr/>
            <p:nvPr/>
          </p:nvGrpSpPr>
          <p:grpSpPr>
            <a:xfrm>
              <a:off x="3962400" y="3352800"/>
              <a:ext cx="955735" cy="551002"/>
              <a:chOff x="3657600" y="2971800"/>
              <a:chExt cx="955735" cy="551002"/>
            </a:xfrm>
          </p:grpSpPr>
          <p:sp>
            <p:nvSpPr>
              <p:cNvPr id="484" name="Rectangle 483"/>
              <p:cNvSpPr/>
              <p:nvPr/>
            </p:nvSpPr>
            <p:spPr>
              <a:xfrm>
                <a:off x="4358268" y="3291468"/>
                <a:ext cx="152400" cy="16611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6" name="Group 637"/>
              <p:cNvGrpSpPr/>
              <p:nvPr/>
            </p:nvGrpSpPr>
            <p:grpSpPr>
              <a:xfrm>
                <a:off x="3657600" y="2971800"/>
                <a:ext cx="955735" cy="551002"/>
                <a:chOff x="2092265" y="1884132"/>
                <a:chExt cx="955735" cy="551002"/>
              </a:xfrm>
            </p:grpSpPr>
            <p:sp>
              <p:nvSpPr>
                <p:cNvPr id="486" name="Text Box 388"/>
                <p:cNvSpPr txBox="1">
                  <a:spLocks noChangeArrowheads="1"/>
                </p:cNvSpPr>
                <p:nvPr/>
              </p:nvSpPr>
              <p:spPr bwMode="auto">
                <a:xfrm>
                  <a:off x="2092265" y="2158352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1</a:t>
                  </a:r>
                </a:p>
              </p:txBody>
            </p:sp>
            <p:sp>
              <p:nvSpPr>
                <p:cNvPr id="487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2737133" y="2160496"/>
                  <a:ext cx="268287" cy="2746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/>
                    <a:t>8</a:t>
                  </a:r>
                </a:p>
              </p:txBody>
            </p:sp>
            <p:grpSp>
              <p:nvGrpSpPr>
                <p:cNvPr id="117" name="Group 1039"/>
                <p:cNvGrpSpPr/>
                <p:nvPr/>
              </p:nvGrpSpPr>
              <p:grpSpPr>
                <a:xfrm>
                  <a:off x="2328802" y="1884132"/>
                  <a:ext cx="719198" cy="478068"/>
                  <a:chOff x="3505200" y="1884132"/>
                  <a:chExt cx="719198" cy="478068"/>
                </a:xfrm>
              </p:grpSpPr>
              <p:sp>
                <p:nvSpPr>
                  <p:cNvPr id="489" name="Text Box 5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9588" y="1884132"/>
                    <a:ext cx="474810" cy="21544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b="1"/>
                      <a:t>(Rein)</a:t>
                    </a:r>
                  </a:p>
                </p:txBody>
              </p:sp>
              <p:sp>
                <p:nvSpPr>
                  <p:cNvPr id="490" name="TextBox 489"/>
                  <p:cNvSpPr txBox="1"/>
                  <p:nvPr/>
                </p:nvSpPr>
                <p:spPr>
                  <a:xfrm>
                    <a:off x="3593518" y="1887379"/>
                    <a:ext cx="31290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b="1">
                        <a:latin typeface="Arial Black" pitchFamily="34" charset="0"/>
                      </a:rPr>
                      <a:t>I </a:t>
                    </a:r>
                    <a:r>
                      <a:rPr lang="en-US" sz="900" b="1" err="1">
                        <a:latin typeface="Arial Black" pitchFamily="34" charset="0"/>
                      </a:rPr>
                      <a:t>I</a:t>
                    </a:r>
                    <a:endParaRPr lang="en-US" sz="900" b="1">
                      <a:latin typeface="Arial Black" pitchFamily="34" charset="0"/>
                    </a:endParaRPr>
                  </a:p>
                </p:txBody>
              </p:sp>
              <p:grpSp>
                <p:nvGrpSpPr>
                  <p:cNvPr id="118" name="Group 1035"/>
                  <p:cNvGrpSpPr/>
                  <p:nvPr/>
                </p:nvGrpSpPr>
                <p:grpSpPr>
                  <a:xfrm>
                    <a:off x="3505200" y="2057400"/>
                    <a:ext cx="457200" cy="304800"/>
                    <a:chOff x="5695950" y="2971800"/>
                    <a:chExt cx="457200" cy="304800"/>
                  </a:xfrm>
                </p:grpSpPr>
                <p:sp>
                  <p:nvSpPr>
                    <p:cNvPr id="492" name="Rectangl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3" name="Line 5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4" name="Line 5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5950" y="2971800"/>
                      <a:ext cx="457200" cy="3048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227" name="Rectangle 226"/>
          <p:cNvSpPr/>
          <p:nvPr/>
        </p:nvSpPr>
        <p:spPr>
          <a:xfrm>
            <a:off x="5932098" y="3979653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5328249" y="3040035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5943600" y="3042249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320"/>
          <p:cNvGrpSpPr/>
          <p:nvPr/>
        </p:nvGrpSpPr>
        <p:grpSpPr>
          <a:xfrm>
            <a:off x="5257800" y="2743200"/>
            <a:ext cx="890199" cy="535619"/>
            <a:chOff x="6272601" y="5791200"/>
            <a:chExt cx="890199" cy="535619"/>
          </a:xfrm>
        </p:grpSpPr>
        <p:grpSp>
          <p:nvGrpSpPr>
            <p:cNvPr id="107" name="Group 336"/>
            <p:cNvGrpSpPr/>
            <p:nvPr/>
          </p:nvGrpSpPr>
          <p:grpSpPr>
            <a:xfrm>
              <a:off x="6272601" y="5791200"/>
              <a:ext cx="890199" cy="535619"/>
              <a:chOff x="784440" y="49875"/>
              <a:chExt cx="890199" cy="535619"/>
            </a:xfrm>
          </p:grpSpPr>
          <p:sp>
            <p:nvSpPr>
              <p:cNvPr id="449" name="AutoShape 639"/>
              <p:cNvSpPr>
                <a:spLocks noChangeArrowheads="1"/>
              </p:cNvSpPr>
              <p:nvPr/>
            </p:nvSpPr>
            <p:spPr bwMode="auto">
              <a:xfrm flipH="1">
                <a:off x="1000191" y="197158"/>
                <a:ext cx="457200" cy="304800"/>
              </a:xfrm>
              <a:prstGeom prst="rtTriangle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" name="Text Box 485"/>
              <p:cNvSpPr txBox="1">
                <a:spLocks noChangeArrowheads="1"/>
              </p:cNvSpPr>
              <p:nvPr/>
            </p:nvSpPr>
            <p:spPr bwMode="auto">
              <a:xfrm>
                <a:off x="1405013" y="308495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7</a:t>
                </a:r>
              </a:p>
            </p:txBody>
          </p:sp>
          <p:sp>
            <p:nvSpPr>
              <p:cNvPr id="451" name="Text Box 486"/>
              <p:cNvSpPr txBox="1">
                <a:spLocks noChangeArrowheads="1"/>
              </p:cNvSpPr>
              <p:nvPr/>
            </p:nvSpPr>
            <p:spPr bwMode="auto">
              <a:xfrm>
                <a:off x="784440" y="308495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2</a:t>
                </a:r>
              </a:p>
            </p:txBody>
          </p:sp>
          <p:sp>
            <p:nvSpPr>
              <p:cNvPr id="452" name="Freeform 635"/>
              <p:cNvSpPr>
                <a:spLocks/>
              </p:cNvSpPr>
              <p:nvPr/>
            </p:nvSpPr>
            <p:spPr bwMode="auto">
              <a:xfrm>
                <a:off x="1137680" y="95126"/>
                <a:ext cx="203200" cy="101600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0" y="0"/>
                  </a:cxn>
                  <a:cxn ang="0">
                    <a:pos x="128" y="0"/>
                  </a:cxn>
                  <a:cxn ang="0">
                    <a:pos x="128" y="64"/>
                  </a:cxn>
                </a:cxnLst>
                <a:rect l="0" t="0" r="r" b="b"/>
                <a:pathLst>
                  <a:path w="128" h="64">
                    <a:moveTo>
                      <a:pt x="0" y="56"/>
                    </a:moveTo>
                    <a:lnTo>
                      <a:pt x="0" y="0"/>
                    </a:lnTo>
                    <a:lnTo>
                      <a:pt x="128" y="0"/>
                    </a:lnTo>
                    <a:lnTo>
                      <a:pt x="128" y="6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AutoShape 639"/>
              <p:cNvSpPr>
                <a:spLocks noChangeArrowheads="1"/>
              </p:cNvSpPr>
              <p:nvPr/>
            </p:nvSpPr>
            <p:spPr bwMode="auto">
              <a:xfrm rot="10800000" flipH="1">
                <a:off x="1017442" y="202252"/>
                <a:ext cx="457200" cy="304800"/>
              </a:xfrm>
              <a:prstGeom prst="rtTriangle">
                <a:avLst/>
              </a:prstGeom>
              <a:solidFill>
                <a:srgbClr val="CC0000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" name="Oval 640"/>
              <p:cNvSpPr>
                <a:spLocks noChangeArrowheads="1"/>
              </p:cNvSpPr>
              <p:nvPr/>
            </p:nvSpPr>
            <p:spPr bwMode="auto">
              <a:xfrm>
                <a:off x="1093230" y="272926"/>
                <a:ext cx="279400" cy="1524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5" name="Rectangle 638"/>
              <p:cNvSpPr>
                <a:spLocks noChangeArrowheads="1"/>
              </p:cNvSpPr>
              <p:nvPr/>
            </p:nvSpPr>
            <p:spPr bwMode="auto">
              <a:xfrm>
                <a:off x="1004330" y="196726"/>
                <a:ext cx="457200" cy="304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56" name="Straight Connector 455"/>
              <p:cNvCxnSpPr/>
              <p:nvPr/>
            </p:nvCxnSpPr>
            <p:spPr>
              <a:xfrm flipV="1">
                <a:off x="1024058" y="208701"/>
                <a:ext cx="428936" cy="282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>
                <a:stCxn id="453" idx="2"/>
                <a:endCxn id="449" idx="2"/>
              </p:cNvCxnSpPr>
              <p:nvPr/>
            </p:nvCxnSpPr>
            <p:spPr>
              <a:xfrm rot="16200000" flipH="1">
                <a:off x="1087563" y="132131"/>
                <a:ext cx="299706" cy="4399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8" name="TextBox 457"/>
              <p:cNvSpPr txBox="1"/>
              <p:nvPr/>
            </p:nvSpPr>
            <p:spPr>
              <a:xfrm>
                <a:off x="1083069" y="49875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</p:grpSp>
        <p:sp>
          <p:nvSpPr>
            <p:cNvPr id="448" name="Freeform 644"/>
            <p:cNvSpPr>
              <a:spLocks/>
            </p:cNvSpPr>
            <p:nvPr/>
          </p:nvSpPr>
          <p:spPr bwMode="auto">
            <a:xfrm flipH="1">
              <a:off x="6487426" y="59366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0" name="Rectangle 229"/>
          <p:cNvSpPr/>
          <p:nvPr/>
        </p:nvSpPr>
        <p:spPr>
          <a:xfrm>
            <a:off x="5633049" y="3539706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6254151" y="3528204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575"/>
          <p:cNvGrpSpPr/>
          <p:nvPr/>
        </p:nvGrpSpPr>
        <p:grpSpPr>
          <a:xfrm>
            <a:off x="5562600" y="3200400"/>
            <a:ext cx="955735" cy="568522"/>
            <a:chOff x="0" y="2308774"/>
            <a:chExt cx="955735" cy="568522"/>
          </a:xfrm>
        </p:grpSpPr>
        <p:sp>
          <p:nvSpPr>
            <p:cNvPr id="460" name="Text Box 388"/>
            <p:cNvSpPr txBox="1">
              <a:spLocks noChangeArrowheads="1"/>
            </p:cNvSpPr>
            <p:nvPr/>
          </p:nvSpPr>
          <p:spPr bwMode="auto">
            <a:xfrm>
              <a:off x="0" y="260265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461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109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463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10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466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7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32" name="Rectangle 231"/>
          <p:cNvSpPr/>
          <p:nvPr/>
        </p:nvSpPr>
        <p:spPr>
          <a:xfrm>
            <a:off x="6564702" y="3979653"/>
            <a:ext cx="152400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488"/>
          <p:cNvGrpSpPr/>
          <p:nvPr/>
        </p:nvGrpSpPr>
        <p:grpSpPr>
          <a:xfrm>
            <a:off x="5867400" y="3657600"/>
            <a:ext cx="955735" cy="551002"/>
            <a:chOff x="1095375" y="1696898"/>
            <a:chExt cx="955735" cy="551002"/>
          </a:xfrm>
        </p:grpSpPr>
        <p:sp>
          <p:nvSpPr>
            <p:cNvPr id="427" name="Text Box 388"/>
            <p:cNvSpPr txBox="1">
              <a:spLocks noChangeArrowheads="1"/>
            </p:cNvSpPr>
            <p:nvPr/>
          </p:nvSpPr>
          <p:spPr bwMode="auto">
            <a:xfrm>
              <a:off x="1095375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428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101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430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0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43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33" name="Picture 2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4" y="6025303"/>
            <a:ext cx="394052" cy="58749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7" descr="CSI Crest 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3" y="19878"/>
            <a:ext cx="819150" cy="8655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4375" t="25829" r="361" b="12452"/>
          <a:stretch>
            <a:fillRect/>
          </a:stretch>
        </p:blipFill>
        <p:spPr bwMode="auto">
          <a:xfrm rot="10800000">
            <a:off x="20098" y="838199"/>
            <a:ext cx="909375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655656" y="4800600"/>
            <a:ext cx="7086600" cy="1371600"/>
          </a:xfrm>
          <a:custGeom>
            <a:avLst/>
            <a:gdLst>
              <a:gd name="connsiteX0" fmla="*/ 0 w 5607170"/>
              <a:gd name="connsiteY0" fmla="*/ 1207698 h 1242204"/>
              <a:gd name="connsiteX1" fmla="*/ 845388 w 5607170"/>
              <a:gd name="connsiteY1" fmla="*/ 1242204 h 1242204"/>
              <a:gd name="connsiteX2" fmla="*/ 1035170 w 5607170"/>
              <a:gd name="connsiteY2" fmla="*/ 1224951 h 1242204"/>
              <a:gd name="connsiteX3" fmla="*/ 1302588 w 5607170"/>
              <a:gd name="connsiteY3" fmla="*/ 1190445 h 1242204"/>
              <a:gd name="connsiteX4" fmla="*/ 2967486 w 5607170"/>
              <a:gd name="connsiteY4" fmla="*/ 983411 h 1242204"/>
              <a:gd name="connsiteX5" fmla="*/ 3269411 w 5607170"/>
              <a:gd name="connsiteY5" fmla="*/ 948906 h 1242204"/>
              <a:gd name="connsiteX6" fmla="*/ 3467819 w 5607170"/>
              <a:gd name="connsiteY6" fmla="*/ 931653 h 1242204"/>
              <a:gd name="connsiteX7" fmla="*/ 3743864 w 5607170"/>
              <a:gd name="connsiteY7" fmla="*/ 836762 h 1242204"/>
              <a:gd name="connsiteX8" fmla="*/ 4080294 w 5607170"/>
              <a:gd name="connsiteY8" fmla="*/ 681487 h 1242204"/>
              <a:gd name="connsiteX9" fmla="*/ 4364966 w 5607170"/>
              <a:gd name="connsiteY9" fmla="*/ 508959 h 1242204"/>
              <a:gd name="connsiteX10" fmla="*/ 4477109 w 5607170"/>
              <a:gd name="connsiteY10" fmla="*/ 439947 h 1242204"/>
              <a:gd name="connsiteX11" fmla="*/ 4701396 w 5607170"/>
              <a:gd name="connsiteY11" fmla="*/ 293298 h 1242204"/>
              <a:gd name="connsiteX12" fmla="*/ 4951562 w 5607170"/>
              <a:gd name="connsiteY12" fmla="*/ 163902 h 1242204"/>
              <a:gd name="connsiteX13" fmla="*/ 5201728 w 5607170"/>
              <a:gd name="connsiteY13" fmla="*/ 86264 h 1242204"/>
              <a:gd name="connsiteX14" fmla="*/ 5607170 w 5607170"/>
              <a:gd name="connsiteY14" fmla="*/ 0 h 1242204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20396 w 5562600"/>
              <a:gd name="connsiteY9" fmla="*/ 508959 h 1295400"/>
              <a:gd name="connsiteX10" fmla="*/ 4432539 w 5562600"/>
              <a:gd name="connsiteY10" fmla="*/ 439947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32539 w 5562600"/>
              <a:gd name="connsiteY10" fmla="*/ 439947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876800 w 5562600"/>
              <a:gd name="connsiteY12" fmla="*/ 228600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876800 w 5562600"/>
              <a:gd name="connsiteY12" fmla="*/ 228600 h 1295400"/>
              <a:gd name="connsiteX13" fmla="*/ 5171013 w 5562600"/>
              <a:gd name="connsiteY13" fmla="*/ 126838 h 1295400"/>
              <a:gd name="connsiteX14" fmla="*/ 5562600 w 5562600"/>
              <a:gd name="connsiteY14" fmla="*/ 0 h 1295400"/>
              <a:gd name="connsiteX0" fmla="*/ 0 w 5638800"/>
              <a:gd name="connsiteY0" fmla="*/ 1295400 h 1295400"/>
              <a:gd name="connsiteX1" fmla="*/ 800818 w 5638800"/>
              <a:gd name="connsiteY1" fmla="*/ 1242204 h 1295400"/>
              <a:gd name="connsiteX2" fmla="*/ 990600 w 5638800"/>
              <a:gd name="connsiteY2" fmla="*/ 1224951 h 1295400"/>
              <a:gd name="connsiteX3" fmla="*/ 1258018 w 5638800"/>
              <a:gd name="connsiteY3" fmla="*/ 1190445 h 1295400"/>
              <a:gd name="connsiteX4" fmla="*/ 2922916 w 5638800"/>
              <a:gd name="connsiteY4" fmla="*/ 983411 h 1295400"/>
              <a:gd name="connsiteX5" fmla="*/ 3224841 w 5638800"/>
              <a:gd name="connsiteY5" fmla="*/ 948906 h 1295400"/>
              <a:gd name="connsiteX6" fmla="*/ 3423249 w 5638800"/>
              <a:gd name="connsiteY6" fmla="*/ 931653 h 1295400"/>
              <a:gd name="connsiteX7" fmla="*/ 3699294 w 5638800"/>
              <a:gd name="connsiteY7" fmla="*/ 836762 h 1295400"/>
              <a:gd name="connsiteX8" fmla="*/ 4035724 w 5638800"/>
              <a:gd name="connsiteY8" fmla="*/ 681487 h 1295400"/>
              <a:gd name="connsiteX9" fmla="*/ 4343400 w 5638800"/>
              <a:gd name="connsiteY9" fmla="*/ 533400 h 1295400"/>
              <a:gd name="connsiteX10" fmla="*/ 4495800 w 5638800"/>
              <a:gd name="connsiteY10" fmla="*/ 457200 h 1295400"/>
              <a:gd name="connsiteX11" fmla="*/ 4724400 w 5638800"/>
              <a:gd name="connsiteY11" fmla="*/ 304800 h 1295400"/>
              <a:gd name="connsiteX12" fmla="*/ 4876800 w 5638800"/>
              <a:gd name="connsiteY12" fmla="*/ 228600 h 1295400"/>
              <a:gd name="connsiteX13" fmla="*/ 5171013 w 5638800"/>
              <a:gd name="connsiteY13" fmla="*/ 126838 h 1295400"/>
              <a:gd name="connsiteX14" fmla="*/ 5638800 w 5638800"/>
              <a:gd name="connsiteY14" fmla="*/ 0 h 1295400"/>
              <a:gd name="connsiteX0" fmla="*/ 0 w 5943600"/>
              <a:gd name="connsiteY0" fmla="*/ 1371600 h 1371600"/>
              <a:gd name="connsiteX1" fmla="*/ 800818 w 5943600"/>
              <a:gd name="connsiteY1" fmla="*/ 1318404 h 1371600"/>
              <a:gd name="connsiteX2" fmla="*/ 990600 w 5943600"/>
              <a:gd name="connsiteY2" fmla="*/ 1301151 h 1371600"/>
              <a:gd name="connsiteX3" fmla="*/ 1258018 w 5943600"/>
              <a:gd name="connsiteY3" fmla="*/ 1266645 h 1371600"/>
              <a:gd name="connsiteX4" fmla="*/ 2922916 w 5943600"/>
              <a:gd name="connsiteY4" fmla="*/ 1059611 h 1371600"/>
              <a:gd name="connsiteX5" fmla="*/ 3224841 w 5943600"/>
              <a:gd name="connsiteY5" fmla="*/ 1025106 h 1371600"/>
              <a:gd name="connsiteX6" fmla="*/ 3423249 w 5943600"/>
              <a:gd name="connsiteY6" fmla="*/ 1007853 h 1371600"/>
              <a:gd name="connsiteX7" fmla="*/ 3699294 w 5943600"/>
              <a:gd name="connsiteY7" fmla="*/ 912962 h 1371600"/>
              <a:gd name="connsiteX8" fmla="*/ 4035724 w 5943600"/>
              <a:gd name="connsiteY8" fmla="*/ 757687 h 1371600"/>
              <a:gd name="connsiteX9" fmla="*/ 4343400 w 5943600"/>
              <a:gd name="connsiteY9" fmla="*/ 609600 h 1371600"/>
              <a:gd name="connsiteX10" fmla="*/ 4495800 w 5943600"/>
              <a:gd name="connsiteY10" fmla="*/ 533400 h 1371600"/>
              <a:gd name="connsiteX11" fmla="*/ 4724400 w 5943600"/>
              <a:gd name="connsiteY11" fmla="*/ 381000 h 1371600"/>
              <a:gd name="connsiteX12" fmla="*/ 4876800 w 5943600"/>
              <a:gd name="connsiteY12" fmla="*/ 304800 h 1371600"/>
              <a:gd name="connsiteX13" fmla="*/ 5171013 w 5943600"/>
              <a:gd name="connsiteY13" fmla="*/ 203038 h 1371600"/>
              <a:gd name="connsiteX14" fmla="*/ 5943600 w 5943600"/>
              <a:gd name="connsiteY14" fmla="*/ 0 h 1371600"/>
              <a:gd name="connsiteX0" fmla="*/ 0 w 7086600"/>
              <a:gd name="connsiteY0" fmla="*/ 1371600 h 1371600"/>
              <a:gd name="connsiteX1" fmla="*/ 1943818 w 7086600"/>
              <a:gd name="connsiteY1" fmla="*/ 1318404 h 1371600"/>
              <a:gd name="connsiteX2" fmla="*/ 2133600 w 7086600"/>
              <a:gd name="connsiteY2" fmla="*/ 1301151 h 1371600"/>
              <a:gd name="connsiteX3" fmla="*/ 2401018 w 7086600"/>
              <a:gd name="connsiteY3" fmla="*/ 1266645 h 1371600"/>
              <a:gd name="connsiteX4" fmla="*/ 4065916 w 7086600"/>
              <a:gd name="connsiteY4" fmla="*/ 1059611 h 1371600"/>
              <a:gd name="connsiteX5" fmla="*/ 4367841 w 7086600"/>
              <a:gd name="connsiteY5" fmla="*/ 1025106 h 1371600"/>
              <a:gd name="connsiteX6" fmla="*/ 4566249 w 7086600"/>
              <a:gd name="connsiteY6" fmla="*/ 1007853 h 1371600"/>
              <a:gd name="connsiteX7" fmla="*/ 4842294 w 7086600"/>
              <a:gd name="connsiteY7" fmla="*/ 912962 h 1371600"/>
              <a:gd name="connsiteX8" fmla="*/ 5178724 w 7086600"/>
              <a:gd name="connsiteY8" fmla="*/ 757687 h 1371600"/>
              <a:gd name="connsiteX9" fmla="*/ 5486400 w 7086600"/>
              <a:gd name="connsiteY9" fmla="*/ 609600 h 1371600"/>
              <a:gd name="connsiteX10" fmla="*/ 5638800 w 7086600"/>
              <a:gd name="connsiteY10" fmla="*/ 533400 h 1371600"/>
              <a:gd name="connsiteX11" fmla="*/ 5867400 w 7086600"/>
              <a:gd name="connsiteY11" fmla="*/ 381000 h 1371600"/>
              <a:gd name="connsiteX12" fmla="*/ 6019800 w 7086600"/>
              <a:gd name="connsiteY12" fmla="*/ 304800 h 1371600"/>
              <a:gd name="connsiteX13" fmla="*/ 6314013 w 7086600"/>
              <a:gd name="connsiteY13" fmla="*/ 203038 h 1371600"/>
              <a:gd name="connsiteX14" fmla="*/ 7086600 w 7086600"/>
              <a:gd name="connsiteY1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86600" h="1371600">
                <a:moveTo>
                  <a:pt x="0" y="1371600"/>
                </a:moveTo>
                <a:lnTo>
                  <a:pt x="1943818" y="1318404"/>
                </a:lnTo>
                <a:cubicBezTo>
                  <a:pt x="2116346" y="1321280"/>
                  <a:pt x="2057400" y="1309778"/>
                  <a:pt x="2133600" y="1301151"/>
                </a:cubicBezTo>
                <a:lnTo>
                  <a:pt x="2401018" y="1266645"/>
                </a:lnTo>
                <a:lnTo>
                  <a:pt x="4065916" y="1059611"/>
                </a:lnTo>
                <a:lnTo>
                  <a:pt x="4367841" y="1025106"/>
                </a:lnTo>
                <a:cubicBezTo>
                  <a:pt x="4451230" y="1016480"/>
                  <a:pt x="4487174" y="1026544"/>
                  <a:pt x="4566249" y="1007853"/>
                </a:cubicBezTo>
                <a:cubicBezTo>
                  <a:pt x="4645324" y="989162"/>
                  <a:pt x="4740215" y="954656"/>
                  <a:pt x="4842294" y="912962"/>
                </a:cubicBezTo>
                <a:lnTo>
                  <a:pt x="5178724" y="757687"/>
                </a:lnTo>
                <a:lnTo>
                  <a:pt x="5486400" y="609600"/>
                </a:lnTo>
                <a:lnTo>
                  <a:pt x="5638800" y="533400"/>
                </a:lnTo>
                <a:lnTo>
                  <a:pt x="5867400" y="381000"/>
                </a:lnTo>
                <a:lnTo>
                  <a:pt x="6019800" y="304800"/>
                </a:lnTo>
                <a:lnTo>
                  <a:pt x="6314013" y="203038"/>
                </a:lnTo>
                <a:lnTo>
                  <a:pt x="7086600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 rot="21177804">
            <a:off x="2958067" y="6083535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FRAN</a:t>
            </a:r>
          </a:p>
        </p:txBody>
      </p:sp>
      <p:sp>
        <p:nvSpPr>
          <p:cNvPr id="7" name="Freeform 6"/>
          <p:cNvSpPr/>
          <p:nvPr/>
        </p:nvSpPr>
        <p:spPr>
          <a:xfrm>
            <a:off x="2846933" y="3474488"/>
            <a:ext cx="1971200" cy="112773"/>
          </a:xfrm>
          <a:custGeom>
            <a:avLst/>
            <a:gdLst>
              <a:gd name="connsiteX0" fmla="*/ 0 w 2110153"/>
              <a:gd name="connsiteY0" fmla="*/ 110532 h 110532"/>
              <a:gd name="connsiteX1" fmla="*/ 1145512 w 2110153"/>
              <a:gd name="connsiteY1" fmla="*/ 40193 h 110532"/>
              <a:gd name="connsiteX2" fmla="*/ 2110153 w 2110153"/>
              <a:gd name="connsiteY2" fmla="*/ 0 h 110532"/>
              <a:gd name="connsiteX0" fmla="*/ 0 w 1971200"/>
              <a:gd name="connsiteY0" fmla="*/ 112773 h 112773"/>
              <a:gd name="connsiteX1" fmla="*/ 1145512 w 1971200"/>
              <a:gd name="connsiteY1" fmla="*/ 42434 h 112773"/>
              <a:gd name="connsiteX2" fmla="*/ 1971200 w 1971200"/>
              <a:gd name="connsiteY2" fmla="*/ 0 h 11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1200" h="112773">
                <a:moveTo>
                  <a:pt x="0" y="112773"/>
                </a:moveTo>
                <a:lnTo>
                  <a:pt x="1145512" y="42434"/>
                </a:lnTo>
                <a:lnTo>
                  <a:pt x="1971200" y="0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19400" y="3200400"/>
            <a:ext cx="1905000" cy="110532"/>
          </a:xfrm>
          <a:custGeom>
            <a:avLst/>
            <a:gdLst>
              <a:gd name="connsiteX0" fmla="*/ 0 w 2110153"/>
              <a:gd name="connsiteY0" fmla="*/ 110532 h 110532"/>
              <a:gd name="connsiteX1" fmla="*/ 1145512 w 2110153"/>
              <a:gd name="connsiteY1" fmla="*/ 40193 h 110532"/>
              <a:gd name="connsiteX2" fmla="*/ 2110153 w 2110153"/>
              <a:gd name="connsiteY2" fmla="*/ 0 h 110532"/>
              <a:gd name="connsiteX0" fmla="*/ 0 w 1905000"/>
              <a:gd name="connsiteY0" fmla="*/ 110532 h 110532"/>
              <a:gd name="connsiteX1" fmla="*/ 1145512 w 1905000"/>
              <a:gd name="connsiteY1" fmla="*/ 40193 h 110532"/>
              <a:gd name="connsiteX2" fmla="*/ 1905000 w 1905000"/>
              <a:gd name="connsiteY2" fmla="*/ 0 h 11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10532">
                <a:moveTo>
                  <a:pt x="0" y="110532"/>
                </a:moveTo>
                <a:lnTo>
                  <a:pt x="1145512" y="40193"/>
                </a:lnTo>
                <a:lnTo>
                  <a:pt x="1905000" y="0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4471067">
            <a:off x="4692597" y="382723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I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r>
              <a:rPr lang="en-US" sz="2400" b="1">
                <a:solidFill>
                  <a:srgbClr val="FFFF00"/>
                </a:solidFill>
              </a:rPr>
              <a:t>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174901" y="4340888"/>
            <a:ext cx="834013" cy="1125415"/>
          </a:xfrm>
          <a:custGeom>
            <a:avLst/>
            <a:gdLst>
              <a:gd name="connsiteX0" fmla="*/ 834013 w 834013"/>
              <a:gd name="connsiteY0" fmla="*/ 1125415 h 1125415"/>
              <a:gd name="connsiteX1" fmla="*/ 0 w 834013"/>
              <a:gd name="connsiteY1" fmla="*/ 0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4013" h="1125415">
                <a:moveTo>
                  <a:pt x="834013" y="112541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622242" y="2311121"/>
            <a:ext cx="271305" cy="1507253"/>
          </a:xfrm>
          <a:custGeom>
            <a:avLst/>
            <a:gdLst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05" h="1507253">
                <a:moveTo>
                  <a:pt x="271305" y="1507253"/>
                </a:moveTo>
                <a:cubicBezTo>
                  <a:pt x="254558" y="1453662"/>
                  <a:pt x="239485" y="1418492"/>
                  <a:pt x="221063" y="1346479"/>
                </a:cubicBezTo>
                <a:cubicBezTo>
                  <a:pt x="202641" y="1274466"/>
                  <a:pt x="190918" y="1194079"/>
                  <a:pt x="160773" y="1075174"/>
                </a:cubicBezTo>
                <a:cubicBezTo>
                  <a:pt x="130628" y="956269"/>
                  <a:pt x="66988" y="812242"/>
                  <a:pt x="40193" y="633046"/>
                </a:cubicBezTo>
                <a:cubicBezTo>
                  <a:pt x="13398" y="453850"/>
                  <a:pt x="13398" y="211015"/>
                  <a:pt x="0" y="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rot="21264336">
            <a:off x="1807076" y="3196121"/>
            <a:ext cx="114300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50" b="1"/>
              <a:t>PL JENNA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21264336">
            <a:off x="1753695" y="3526446"/>
            <a:ext cx="1143000" cy="25187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50" b="1"/>
              <a:t>PL ISABELLA</a:t>
            </a:r>
          </a:p>
        </p:txBody>
      </p:sp>
      <p:sp>
        <p:nvSpPr>
          <p:cNvPr id="39" name="Freeform 38"/>
          <p:cNvSpPr/>
          <p:nvPr/>
        </p:nvSpPr>
        <p:spPr>
          <a:xfrm rot="16200000">
            <a:off x="1524000" y="3657601"/>
            <a:ext cx="2743200" cy="2133599"/>
          </a:xfrm>
          <a:custGeom>
            <a:avLst/>
            <a:gdLst>
              <a:gd name="connsiteX0" fmla="*/ 0 w 2612499"/>
              <a:gd name="connsiteY0" fmla="*/ 427629 h 1447800"/>
              <a:gd name="connsiteX1" fmla="*/ 2008984 w 2612499"/>
              <a:gd name="connsiteY1" fmla="*/ 427629 h 1447800"/>
              <a:gd name="connsiteX2" fmla="*/ 2008984 w 2612499"/>
              <a:gd name="connsiteY2" fmla="*/ 0 h 1447800"/>
              <a:gd name="connsiteX3" fmla="*/ 2612499 w 2612499"/>
              <a:gd name="connsiteY3" fmla="*/ 723900 h 1447800"/>
              <a:gd name="connsiteX4" fmla="*/ 2008984 w 2612499"/>
              <a:gd name="connsiteY4" fmla="*/ 1447800 h 1447800"/>
              <a:gd name="connsiteX5" fmla="*/ 2008984 w 2612499"/>
              <a:gd name="connsiteY5" fmla="*/ 1020171 h 1447800"/>
              <a:gd name="connsiteX6" fmla="*/ 0 w 2612499"/>
              <a:gd name="connsiteY6" fmla="*/ 1020171 h 1447800"/>
              <a:gd name="connsiteX7" fmla="*/ 0 w 2612499"/>
              <a:gd name="connsiteY7" fmla="*/ 427629 h 1447800"/>
              <a:gd name="connsiteX0" fmla="*/ 21700 w 2612499"/>
              <a:gd name="connsiteY0" fmla="*/ -1 h 1887604"/>
              <a:gd name="connsiteX1" fmla="*/ 2008984 w 2612499"/>
              <a:gd name="connsiteY1" fmla="*/ 867433 h 1887604"/>
              <a:gd name="connsiteX2" fmla="*/ 2008984 w 2612499"/>
              <a:gd name="connsiteY2" fmla="*/ 439804 h 1887604"/>
              <a:gd name="connsiteX3" fmla="*/ 2612499 w 2612499"/>
              <a:gd name="connsiteY3" fmla="*/ 1163704 h 1887604"/>
              <a:gd name="connsiteX4" fmla="*/ 2008984 w 2612499"/>
              <a:gd name="connsiteY4" fmla="*/ 1887604 h 1887604"/>
              <a:gd name="connsiteX5" fmla="*/ 2008984 w 2612499"/>
              <a:gd name="connsiteY5" fmla="*/ 1459975 h 1887604"/>
              <a:gd name="connsiteX6" fmla="*/ 0 w 2612499"/>
              <a:gd name="connsiteY6" fmla="*/ 1459975 h 1887604"/>
              <a:gd name="connsiteX7" fmla="*/ 21700 w 2612499"/>
              <a:gd name="connsiteY7" fmla="*/ -1 h 1887604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130701 w 2743200"/>
              <a:gd name="connsiteY6" fmla="*/ 2354108 h 2781737"/>
              <a:gd name="connsiteX7" fmla="*/ 0 w 2743200"/>
              <a:gd name="connsiteY7" fmla="*/ 0 h 2781737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76198 w 2743200"/>
              <a:gd name="connsiteY6" fmla="*/ 993480 h 2781737"/>
              <a:gd name="connsiteX7" fmla="*/ 0 w 2743200"/>
              <a:gd name="connsiteY7" fmla="*/ 0 h 2781737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914398 w 2743200"/>
              <a:gd name="connsiteY6" fmla="*/ 2185653 h 2781737"/>
              <a:gd name="connsiteX7" fmla="*/ 76198 w 2743200"/>
              <a:gd name="connsiteY7" fmla="*/ 993480 h 2781737"/>
              <a:gd name="connsiteX8" fmla="*/ 0 w 2743200"/>
              <a:gd name="connsiteY8" fmla="*/ 0 h 2781737"/>
              <a:gd name="connsiteX0" fmla="*/ 0 w 2743200"/>
              <a:gd name="connsiteY0" fmla="*/ 0 h 2781737"/>
              <a:gd name="connsiteX1" fmla="*/ 1066798 w 2743200"/>
              <a:gd name="connsiteY1" fmla="*/ 1490219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1192176 h 2781737"/>
              <a:gd name="connsiteX9" fmla="*/ 0 w 2743200"/>
              <a:gd name="connsiteY9" fmla="*/ 0 h 278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200" h="2781737">
                <a:moveTo>
                  <a:pt x="0" y="0"/>
                </a:moveTo>
                <a:cubicBezTo>
                  <a:pt x="165100" y="66232"/>
                  <a:pt x="710184" y="1097277"/>
                  <a:pt x="1066798" y="1390871"/>
                </a:cubicBezTo>
                <a:cubicBezTo>
                  <a:pt x="1423412" y="1684465"/>
                  <a:pt x="1960871" y="1771055"/>
                  <a:pt x="2139685" y="1761566"/>
                </a:cubicBezTo>
                <a:lnTo>
                  <a:pt x="2139685" y="1333937"/>
                </a:lnTo>
                <a:lnTo>
                  <a:pt x="2743200" y="2057837"/>
                </a:lnTo>
                <a:lnTo>
                  <a:pt x="2139685" y="2781737"/>
                </a:lnTo>
                <a:lnTo>
                  <a:pt x="2139685" y="2354108"/>
                </a:lnTo>
                <a:cubicBezTo>
                  <a:pt x="1935471" y="2254761"/>
                  <a:pt x="1258312" y="2379308"/>
                  <a:pt x="914398" y="2185653"/>
                </a:cubicBezTo>
                <a:cubicBezTo>
                  <a:pt x="570484" y="1991998"/>
                  <a:pt x="228598" y="1556451"/>
                  <a:pt x="76198" y="11921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95"/>
          <p:cNvGrpSpPr/>
          <p:nvPr/>
        </p:nvGrpSpPr>
        <p:grpSpPr>
          <a:xfrm>
            <a:off x="1805622" y="6133491"/>
            <a:ext cx="952826" cy="578049"/>
            <a:chOff x="2088626" y="2835302"/>
            <a:chExt cx="952826" cy="578049"/>
          </a:xfrm>
        </p:grpSpPr>
        <p:sp>
          <p:nvSpPr>
            <p:cNvPr id="27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28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29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30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32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33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1" name="Freeform 40"/>
          <p:cNvSpPr/>
          <p:nvPr/>
        </p:nvSpPr>
        <p:spPr>
          <a:xfrm rot="21267440">
            <a:off x="3966106" y="3243550"/>
            <a:ext cx="1019659" cy="2526600"/>
          </a:xfrm>
          <a:custGeom>
            <a:avLst/>
            <a:gdLst>
              <a:gd name="connsiteX0" fmla="*/ 0 w 993090"/>
              <a:gd name="connsiteY0" fmla="*/ 496545 h 2438400"/>
              <a:gd name="connsiteX1" fmla="*/ 496545 w 993090"/>
              <a:gd name="connsiteY1" fmla="*/ 0 h 2438400"/>
              <a:gd name="connsiteX2" fmla="*/ 993090 w 993090"/>
              <a:gd name="connsiteY2" fmla="*/ 496545 h 2438400"/>
              <a:gd name="connsiteX3" fmla="*/ 744818 w 993090"/>
              <a:gd name="connsiteY3" fmla="*/ 496545 h 2438400"/>
              <a:gd name="connsiteX4" fmla="*/ 744818 w 993090"/>
              <a:gd name="connsiteY4" fmla="*/ 2438400 h 2438400"/>
              <a:gd name="connsiteX5" fmla="*/ 248273 w 993090"/>
              <a:gd name="connsiteY5" fmla="*/ 2438400 h 2438400"/>
              <a:gd name="connsiteX6" fmla="*/ 248273 w 993090"/>
              <a:gd name="connsiteY6" fmla="*/ 496545 h 2438400"/>
              <a:gd name="connsiteX7" fmla="*/ 0 w 993090"/>
              <a:gd name="connsiteY7" fmla="*/ 496545 h 2438400"/>
              <a:gd name="connsiteX0" fmla="*/ 0 w 993090"/>
              <a:gd name="connsiteY0" fmla="*/ 496545 h 2514123"/>
              <a:gd name="connsiteX1" fmla="*/ 496545 w 993090"/>
              <a:gd name="connsiteY1" fmla="*/ 0 h 2514123"/>
              <a:gd name="connsiteX2" fmla="*/ 993090 w 993090"/>
              <a:gd name="connsiteY2" fmla="*/ 496545 h 2514123"/>
              <a:gd name="connsiteX3" fmla="*/ 744818 w 993090"/>
              <a:gd name="connsiteY3" fmla="*/ 496545 h 2514123"/>
              <a:gd name="connsiteX4" fmla="*/ 744818 w 993090"/>
              <a:gd name="connsiteY4" fmla="*/ 2438400 h 2514123"/>
              <a:gd name="connsiteX5" fmla="*/ 102174 w 993090"/>
              <a:gd name="connsiteY5" fmla="*/ 2514123 h 2514123"/>
              <a:gd name="connsiteX6" fmla="*/ 248273 w 993090"/>
              <a:gd name="connsiteY6" fmla="*/ 496545 h 2514123"/>
              <a:gd name="connsiteX7" fmla="*/ 0 w 993090"/>
              <a:gd name="connsiteY7" fmla="*/ 496545 h 2514123"/>
              <a:gd name="connsiteX0" fmla="*/ 0 w 1019659"/>
              <a:gd name="connsiteY0" fmla="*/ 496545 h 2526600"/>
              <a:gd name="connsiteX1" fmla="*/ 496545 w 1019659"/>
              <a:gd name="connsiteY1" fmla="*/ 0 h 2526600"/>
              <a:gd name="connsiteX2" fmla="*/ 993090 w 1019659"/>
              <a:gd name="connsiteY2" fmla="*/ 496545 h 2526600"/>
              <a:gd name="connsiteX3" fmla="*/ 744818 w 1019659"/>
              <a:gd name="connsiteY3" fmla="*/ 496545 h 2526600"/>
              <a:gd name="connsiteX4" fmla="*/ 1019659 w 1019659"/>
              <a:gd name="connsiteY4" fmla="*/ 2526600 h 2526600"/>
              <a:gd name="connsiteX5" fmla="*/ 102174 w 1019659"/>
              <a:gd name="connsiteY5" fmla="*/ 2514123 h 2526600"/>
              <a:gd name="connsiteX6" fmla="*/ 248273 w 1019659"/>
              <a:gd name="connsiteY6" fmla="*/ 496545 h 2526600"/>
              <a:gd name="connsiteX7" fmla="*/ 0 w 1019659"/>
              <a:gd name="connsiteY7" fmla="*/ 496545 h 252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659" h="2526600">
                <a:moveTo>
                  <a:pt x="0" y="496545"/>
                </a:moveTo>
                <a:lnTo>
                  <a:pt x="496545" y="0"/>
                </a:lnTo>
                <a:lnTo>
                  <a:pt x="993090" y="496545"/>
                </a:lnTo>
                <a:lnTo>
                  <a:pt x="744818" y="496545"/>
                </a:lnTo>
                <a:lnTo>
                  <a:pt x="1019659" y="2526600"/>
                </a:lnTo>
                <a:lnTo>
                  <a:pt x="102174" y="2514123"/>
                </a:lnTo>
                <a:lnTo>
                  <a:pt x="248273" y="496545"/>
                </a:lnTo>
                <a:lnTo>
                  <a:pt x="0" y="496545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637"/>
          <p:cNvGrpSpPr/>
          <p:nvPr/>
        </p:nvGrpSpPr>
        <p:grpSpPr>
          <a:xfrm>
            <a:off x="4184570" y="5895236"/>
            <a:ext cx="955735" cy="551002"/>
            <a:chOff x="2092265" y="1884132"/>
            <a:chExt cx="955735" cy="551002"/>
          </a:xfrm>
        </p:grpSpPr>
        <p:sp>
          <p:nvSpPr>
            <p:cNvPr id="17" name="Text Box 388"/>
            <p:cNvSpPr txBox="1">
              <a:spLocks noChangeArrowheads="1"/>
            </p:cNvSpPr>
            <p:nvPr/>
          </p:nvSpPr>
          <p:spPr bwMode="auto">
            <a:xfrm>
              <a:off x="2092265" y="215835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18" name="Text Box 389"/>
            <p:cNvSpPr txBox="1">
              <a:spLocks noChangeArrowheads="1"/>
            </p:cNvSpPr>
            <p:nvPr/>
          </p:nvSpPr>
          <p:spPr bwMode="auto">
            <a:xfrm>
              <a:off x="2737133" y="2160496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8</a:t>
              </a:r>
            </a:p>
          </p:txBody>
        </p:sp>
        <p:grpSp>
          <p:nvGrpSpPr>
            <p:cNvPr id="19" name="Group 1039"/>
            <p:cNvGrpSpPr/>
            <p:nvPr/>
          </p:nvGrpSpPr>
          <p:grpSpPr>
            <a:xfrm>
              <a:off x="2328802" y="1884132"/>
              <a:ext cx="719198" cy="478068"/>
              <a:chOff x="3505200" y="1884132"/>
              <a:chExt cx="719198" cy="478068"/>
            </a:xfrm>
          </p:grpSpPr>
          <p:sp>
            <p:nvSpPr>
              <p:cNvPr id="20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2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2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" name="Freeform 43"/>
          <p:cNvSpPr/>
          <p:nvPr/>
        </p:nvSpPr>
        <p:spPr>
          <a:xfrm>
            <a:off x="5208422" y="3979469"/>
            <a:ext cx="2567636" cy="402336"/>
          </a:xfrm>
          <a:custGeom>
            <a:avLst/>
            <a:gdLst>
              <a:gd name="connsiteX0" fmla="*/ 0 w 2567636"/>
              <a:gd name="connsiteY0" fmla="*/ 402336 h 402336"/>
              <a:gd name="connsiteX1" fmla="*/ 204826 w 2567636"/>
              <a:gd name="connsiteY1" fmla="*/ 321869 h 402336"/>
              <a:gd name="connsiteX2" fmla="*/ 497434 w 2567636"/>
              <a:gd name="connsiteY2" fmla="*/ 168249 h 402336"/>
              <a:gd name="connsiteX3" fmla="*/ 731520 w 2567636"/>
              <a:gd name="connsiteY3" fmla="*/ 117043 h 402336"/>
              <a:gd name="connsiteX4" fmla="*/ 1170432 w 2567636"/>
              <a:gd name="connsiteY4" fmla="*/ 65837 h 402336"/>
              <a:gd name="connsiteX5" fmla="*/ 1887322 w 2567636"/>
              <a:gd name="connsiteY5" fmla="*/ 80467 h 402336"/>
              <a:gd name="connsiteX6" fmla="*/ 2077517 w 2567636"/>
              <a:gd name="connsiteY6" fmla="*/ 0 h 402336"/>
              <a:gd name="connsiteX7" fmla="*/ 2157984 w 2567636"/>
              <a:gd name="connsiteY7" fmla="*/ 0 h 402336"/>
              <a:gd name="connsiteX8" fmla="*/ 2282343 w 2567636"/>
              <a:gd name="connsiteY8" fmla="*/ 36576 h 402336"/>
              <a:gd name="connsiteX9" fmla="*/ 2567636 w 2567636"/>
              <a:gd name="connsiteY9" fmla="*/ 43891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7636" h="402336">
                <a:moveTo>
                  <a:pt x="0" y="402336"/>
                </a:moveTo>
                <a:lnTo>
                  <a:pt x="204826" y="321869"/>
                </a:lnTo>
                <a:lnTo>
                  <a:pt x="497434" y="168249"/>
                </a:lnTo>
                <a:lnTo>
                  <a:pt x="731520" y="117043"/>
                </a:lnTo>
                <a:lnTo>
                  <a:pt x="1170432" y="65837"/>
                </a:lnTo>
                <a:lnTo>
                  <a:pt x="1887322" y="80467"/>
                </a:lnTo>
                <a:lnTo>
                  <a:pt x="2077517" y="0"/>
                </a:lnTo>
                <a:lnTo>
                  <a:pt x="2157984" y="0"/>
                </a:lnTo>
                <a:lnTo>
                  <a:pt x="2282343" y="36576"/>
                </a:lnTo>
                <a:lnTo>
                  <a:pt x="2567636" y="43891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72251" y="3220872"/>
            <a:ext cx="2982036" cy="484495"/>
          </a:xfrm>
          <a:custGeom>
            <a:avLst/>
            <a:gdLst>
              <a:gd name="connsiteX0" fmla="*/ 2982036 w 2982036"/>
              <a:gd name="connsiteY0" fmla="*/ 20471 h 484495"/>
              <a:gd name="connsiteX1" fmla="*/ 1630907 w 2982036"/>
              <a:gd name="connsiteY1" fmla="*/ 0 h 484495"/>
              <a:gd name="connsiteX2" fmla="*/ 1473958 w 2982036"/>
              <a:gd name="connsiteY2" fmla="*/ 163773 h 484495"/>
              <a:gd name="connsiteX3" fmla="*/ 1214650 w 2982036"/>
              <a:gd name="connsiteY3" fmla="*/ 313898 h 484495"/>
              <a:gd name="connsiteX4" fmla="*/ 1050877 w 2982036"/>
              <a:gd name="connsiteY4" fmla="*/ 211540 h 484495"/>
              <a:gd name="connsiteX5" fmla="*/ 852985 w 2982036"/>
              <a:gd name="connsiteY5" fmla="*/ 327546 h 484495"/>
              <a:gd name="connsiteX6" fmla="*/ 723331 w 2982036"/>
              <a:gd name="connsiteY6" fmla="*/ 307074 h 484495"/>
              <a:gd name="connsiteX7" fmla="*/ 525439 w 2982036"/>
              <a:gd name="connsiteY7" fmla="*/ 320722 h 484495"/>
              <a:gd name="connsiteX8" fmla="*/ 477671 w 2982036"/>
              <a:gd name="connsiteY8" fmla="*/ 409432 h 484495"/>
              <a:gd name="connsiteX9" fmla="*/ 436728 w 2982036"/>
              <a:gd name="connsiteY9" fmla="*/ 361665 h 484495"/>
              <a:gd name="connsiteX10" fmla="*/ 0 w 2982036"/>
              <a:gd name="connsiteY10" fmla="*/ 484495 h 48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2036" h="484495">
                <a:moveTo>
                  <a:pt x="2982036" y="20471"/>
                </a:moveTo>
                <a:lnTo>
                  <a:pt x="1630907" y="0"/>
                </a:lnTo>
                <a:lnTo>
                  <a:pt x="1473958" y="163773"/>
                </a:lnTo>
                <a:lnTo>
                  <a:pt x="1214650" y="313898"/>
                </a:lnTo>
                <a:lnTo>
                  <a:pt x="1050877" y="211540"/>
                </a:lnTo>
                <a:lnTo>
                  <a:pt x="852985" y="327546"/>
                </a:lnTo>
                <a:lnTo>
                  <a:pt x="723331" y="307074"/>
                </a:lnTo>
                <a:lnTo>
                  <a:pt x="525439" y="320722"/>
                </a:lnTo>
                <a:lnTo>
                  <a:pt x="477671" y="409432"/>
                </a:lnTo>
                <a:lnTo>
                  <a:pt x="436728" y="361665"/>
                </a:lnTo>
                <a:lnTo>
                  <a:pt x="0" y="484495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20192193">
            <a:off x="5129873" y="2940962"/>
            <a:ext cx="683961" cy="2621980"/>
          </a:xfrm>
          <a:custGeom>
            <a:avLst/>
            <a:gdLst>
              <a:gd name="connsiteX0" fmla="*/ 0 w 484632"/>
              <a:gd name="connsiteY0" fmla="*/ 242316 h 2447272"/>
              <a:gd name="connsiteX1" fmla="*/ 242316 w 484632"/>
              <a:gd name="connsiteY1" fmla="*/ 0 h 2447272"/>
              <a:gd name="connsiteX2" fmla="*/ 484632 w 484632"/>
              <a:gd name="connsiteY2" fmla="*/ 242316 h 2447272"/>
              <a:gd name="connsiteX3" fmla="*/ 363474 w 484632"/>
              <a:gd name="connsiteY3" fmla="*/ 242316 h 2447272"/>
              <a:gd name="connsiteX4" fmla="*/ 363474 w 484632"/>
              <a:gd name="connsiteY4" fmla="*/ 2447272 h 2447272"/>
              <a:gd name="connsiteX5" fmla="*/ 121158 w 484632"/>
              <a:gd name="connsiteY5" fmla="*/ 2447272 h 2447272"/>
              <a:gd name="connsiteX6" fmla="*/ 121158 w 484632"/>
              <a:gd name="connsiteY6" fmla="*/ 242316 h 2447272"/>
              <a:gd name="connsiteX7" fmla="*/ 0 w 484632"/>
              <a:gd name="connsiteY7" fmla="*/ 242316 h 2447272"/>
              <a:gd name="connsiteX0" fmla="*/ 0 w 723725"/>
              <a:gd name="connsiteY0" fmla="*/ 242316 h 2447272"/>
              <a:gd name="connsiteX1" fmla="*/ 242316 w 723725"/>
              <a:gd name="connsiteY1" fmla="*/ 0 h 2447272"/>
              <a:gd name="connsiteX2" fmla="*/ 484632 w 723725"/>
              <a:gd name="connsiteY2" fmla="*/ 242316 h 2447272"/>
              <a:gd name="connsiteX3" fmla="*/ 363474 w 723725"/>
              <a:gd name="connsiteY3" fmla="*/ 242316 h 2447272"/>
              <a:gd name="connsiteX4" fmla="*/ 723725 w 723725"/>
              <a:gd name="connsiteY4" fmla="*/ 2407713 h 2447272"/>
              <a:gd name="connsiteX5" fmla="*/ 121158 w 723725"/>
              <a:gd name="connsiteY5" fmla="*/ 2447272 h 2447272"/>
              <a:gd name="connsiteX6" fmla="*/ 121158 w 723725"/>
              <a:gd name="connsiteY6" fmla="*/ 242316 h 2447272"/>
              <a:gd name="connsiteX7" fmla="*/ 0 w 723725"/>
              <a:gd name="connsiteY7" fmla="*/ 242316 h 2447272"/>
              <a:gd name="connsiteX0" fmla="*/ 0 w 723725"/>
              <a:gd name="connsiteY0" fmla="*/ 242316 h 2435370"/>
              <a:gd name="connsiteX1" fmla="*/ 242316 w 723725"/>
              <a:gd name="connsiteY1" fmla="*/ 0 h 2435370"/>
              <a:gd name="connsiteX2" fmla="*/ 484632 w 723725"/>
              <a:gd name="connsiteY2" fmla="*/ 242316 h 2435370"/>
              <a:gd name="connsiteX3" fmla="*/ 363474 w 723725"/>
              <a:gd name="connsiteY3" fmla="*/ 242316 h 2435370"/>
              <a:gd name="connsiteX4" fmla="*/ 723725 w 723725"/>
              <a:gd name="connsiteY4" fmla="*/ 2407713 h 2435370"/>
              <a:gd name="connsiteX5" fmla="*/ 213309 w 723725"/>
              <a:gd name="connsiteY5" fmla="*/ 2435370 h 2435370"/>
              <a:gd name="connsiteX6" fmla="*/ 121158 w 723725"/>
              <a:gd name="connsiteY6" fmla="*/ 242316 h 2435370"/>
              <a:gd name="connsiteX7" fmla="*/ 0 w 723725"/>
              <a:gd name="connsiteY7" fmla="*/ 242316 h 2435370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723725 w 723725"/>
              <a:gd name="connsiteY4" fmla="*/ 2407713 h 2456491"/>
              <a:gd name="connsiteX5" fmla="*/ 453346 w 723725"/>
              <a:gd name="connsiteY5" fmla="*/ 2456491 h 2456491"/>
              <a:gd name="connsiteX6" fmla="*/ 121158 w 723725"/>
              <a:gd name="connsiteY6" fmla="*/ 242316 h 2456491"/>
              <a:gd name="connsiteX7" fmla="*/ 0 w 723725"/>
              <a:gd name="connsiteY7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723725 w 723725"/>
              <a:gd name="connsiteY4" fmla="*/ 2407713 h 2456491"/>
              <a:gd name="connsiteX5" fmla="*/ 453346 w 723725"/>
              <a:gd name="connsiteY5" fmla="*/ 2456491 h 2456491"/>
              <a:gd name="connsiteX6" fmla="*/ 179114 w 723725"/>
              <a:gd name="connsiteY6" fmla="*/ 1174500 h 2456491"/>
              <a:gd name="connsiteX7" fmla="*/ 121158 w 723725"/>
              <a:gd name="connsiteY7" fmla="*/ 242316 h 2456491"/>
              <a:gd name="connsiteX8" fmla="*/ 0 w 723725"/>
              <a:gd name="connsiteY8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683961"/>
              <a:gd name="connsiteY0" fmla="*/ 242316 h 2456491"/>
              <a:gd name="connsiteX1" fmla="*/ 242316 w 683961"/>
              <a:gd name="connsiteY1" fmla="*/ 0 h 2456491"/>
              <a:gd name="connsiteX2" fmla="*/ 484632 w 683961"/>
              <a:gd name="connsiteY2" fmla="*/ 242316 h 2456491"/>
              <a:gd name="connsiteX3" fmla="*/ 363474 w 683961"/>
              <a:gd name="connsiteY3" fmla="*/ 242316 h 2456491"/>
              <a:gd name="connsiteX4" fmla="*/ 419152 w 683961"/>
              <a:gd name="connsiteY4" fmla="*/ 1195621 h 2456491"/>
              <a:gd name="connsiteX5" fmla="*/ 683961 w 683961"/>
              <a:gd name="connsiteY5" fmla="*/ 2416490 h 2456491"/>
              <a:gd name="connsiteX6" fmla="*/ 453346 w 683961"/>
              <a:gd name="connsiteY6" fmla="*/ 2456491 h 2456491"/>
              <a:gd name="connsiteX7" fmla="*/ 179114 w 683961"/>
              <a:gd name="connsiteY7" fmla="*/ 1174500 h 2456491"/>
              <a:gd name="connsiteX8" fmla="*/ 121158 w 683961"/>
              <a:gd name="connsiteY8" fmla="*/ 242316 h 2456491"/>
              <a:gd name="connsiteX9" fmla="*/ 0 w 683961"/>
              <a:gd name="connsiteY9" fmla="*/ 242316 h 245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961" h="2456491">
                <a:moveTo>
                  <a:pt x="0" y="242316"/>
                </a:moveTo>
                <a:lnTo>
                  <a:pt x="242316" y="0"/>
                </a:lnTo>
                <a:lnTo>
                  <a:pt x="484632" y="242316"/>
                </a:lnTo>
                <a:lnTo>
                  <a:pt x="363474" y="242316"/>
                </a:lnTo>
                <a:cubicBezTo>
                  <a:pt x="352561" y="401200"/>
                  <a:pt x="365738" y="833259"/>
                  <a:pt x="419152" y="1195621"/>
                </a:cubicBezTo>
                <a:cubicBezTo>
                  <a:pt x="472566" y="1557983"/>
                  <a:pt x="678262" y="2206345"/>
                  <a:pt x="683961" y="2416490"/>
                </a:cubicBezTo>
                <a:lnTo>
                  <a:pt x="453346" y="2456491"/>
                </a:lnTo>
                <a:cubicBezTo>
                  <a:pt x="362578" y="2250956"/>
                  <a:pt x="234479" y="1543529"/>
                  <a:pt x="179114" y="1174500"/>
                </a:cubicBezTo>
                <a:cubicBezTo>
                  <a:pt x="123749" y="805471"/>
                  <a:pt x="151010" y="397680"/>
                  <a:pt x="121158" y="242316"/>
                </a:cubicBezTo>
                <a:lnTo>
                  <a:pt x="0" y="242316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604288" y="535447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248008" y="5356744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013846" y="6409023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575"/>
          <p:cNvGrpSpPr/>
          <p:nvPr/>
        </p:nvGrpSpPr>
        <p:grpSpPr>
          <a:xfrm>
            <a:off x="6553200" y="5029200"/>
            <a:ext cx="955735" cy="551002"/>
            <a:chOff x="0" y="2308774"/>
            <a:chExt cx="955735" cy="551002"/>
          </a:xfrm>
        </p:grpSpPr>
        <p:sp>
          <p:nvSpPr>
            <p:cNvPr id="92" name="Text Box 388"/>
            <p:cNvSpPr txBox="1">
              <a:spLocks noChangeArrowheads="1"/>
            </p:cNvSpPr>
            <p:nvPr/>
          </p:nvSpPr>
          <p:spPr bwMode="auto">
            <a:xfrm>
              <a:off x="0" y="2582994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93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94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95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9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9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4" name="Rectangle 103"/>
          <p:cNvSpPr/>
          <p:nvPr/>
        </p:nvSpPr>
        <p:spPr>
          <a:xfrm>
            <a:off x="7349265" y="640199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919931" y="5863343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488"/>
          <p:cNvGrpSpPr/>
          <p:nvPr/>
        </p:nvGrpSpPr>
        <p:grpSpPr>
          <a:xfrm>
            <a:off x="7315200" y="6078398"/>
            <a:ext cx="936279" cy="551002"/>
            <a:chOff x="1114831" y="1696898"/>
            <a:chExt cx="936279" cy="551002"/>
          </a:xfrm>
        </p:grpSpPr>
        <p:sp>
          <p:nvSpPr>
            <p:cNvPr id="82" name="Text Box 388"/>
            <p:cNvSpPr txBox="1">
              <a:spLocks noChangeArrowheads="1"/>
            </p:cNvSpPr>
            <p:nvPr/>
          </p:nvSpPr>
          <p:spPr bwMode="auto">
            <a:xfrm>
              <a:off x="1114831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83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84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85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8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8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6" name="Rectangle 105"/>
          <p:cNvSpPr/>
          <p:nvPr/>
        </p:nvSpPr>
        <p:spPr>
          <a:xfrm>
            <a:off x="6553200" y="5861006"/>
            <a:ext cx="256842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353175" y="4796617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971607" y="4800600"/>
            <a:ext cx="267393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867400" y="5562600"/>
            <a:ext cx="1026453" cy="535619"/>
            <a:chOff x="6096000" y="7010400"/>
            <a:chExt cx="1026453" cy="535619"/>
          </a:xfrm>
        </p:grpSpPr>
        <p:sp>
          <p:nvSpPr>
            <p:cNvPr id="70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2-7</a:t>
              </a:r>
            </a:p>
          </p:txBody>
        </p:sp>
        <p:sp>
          <p:nvSpPr>
            <p:cNvPr id="72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73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4" idx="2"/>
              <a:endCxn id="70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80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6026727" y="4639887"/>
            <a:ext cx="267393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399982" y="4646988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6288747" y="4495800"/>
            <a:ext cx="1026453" cy="535619"/>
            <a:chOff x="6096000" y="7010400"/>
            <a:chExt cx="1026453" cy="535619"/>
          </a:xfrm>
        </p:grpSpPr>
        <p:sp>
          <p:nvSpPr>
            <p:cNvPr id="48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n w="3175">
                    <a:noFill/>
                  </a:ln>
                </a:rPr>
                <a:t>2-7</a:t>
              </a:r>
            </a:p>
          </p:txBody>
        </p:sp>
        <p:sp>
          <p:nvSpPr>
            <p:cNvPr id="50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51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2" idx="2"/>
              <a:endCxn id="48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58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21801" y="4874581"/>
            <a:ext cx="1026453" cy="535619"/>
            <a:chOff x="5943600" y="6934200"/>
            <a:chExt cx="1026453" cy="535619"/>
          </a:xfrm>
        </p:grpSpPr>
        <p:sp>
          <p:nvSpPr>
            <p:cNvPr id="60" name="AutoShape 639"/>
            <p:cNvSpPr>
              <a:spLocks noChangeArrowheads="1"/>
            </p:cNvSpPr>
            <p:nvPr/>
          </p:nvSpPr>
          <p:spPr bwMode="auto">
            <a:xfrm flipH="1">
              <a:off x="6159351" y="70814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ext Box 485"/>
            <p:cNvSpPr txBox="1">
              <a:spLocks noChangeArrowheads="1"/>
            </p:cNvSpPr>
            <p:nvPr/>
          </p:nvSpPr>
          <p:spPr bwMode="auto">
            <a:xfrm>
              <a:off x="6564173" y="71928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3-8</a:t>
              </a:r>
            </a:p>
          </p:txBody>
        </p:sp>
        <p:sp>
          <p:nvSpPr>
            <p:cNvPr id="62" name="Text Box 486"/>
            <p:cNvSpPr txBox="1">
              <a:spLocks noChangeArrowheads="1"/>
            </p:cNvSpPr>
            <p:nvPr/>
          </p:nvSpPr>
          <p:spPr bwMode="auto">
            <a:xfrm>
              <a:off x="5943600" y="71928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63" name="Freeform 635"/>
            <p:cNvSpPr>
              <a:spLocks/>
            </p:cNvSpPr>
            <p:nvPr/>
          </p:nvSpPr>
          <p:spPr bwMode="auto">
            <a:xfrm>
              <a:off x="6319880" y="69794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AutoShape 639"/>
            <p:cNvSpPr>
              <a:spLocks noChangeArrowheads="1"/>
            </p:cNvSpPr>
            <p:nvPr/>
          </p:nvSpPr>
          <p:spPr bwMode="auto">
            <a:xfrm rot="10800000" flipH="1">
              <a:off x="6176602" y="70865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640"/>
            <p:cNvSpPr>
              <a:spLocks noChangeArrowheads="1"/>
            </p:cNvSpPr>
            <p:nvPr/>
          </p:nvSpPr>
          <p:spPr bwMode="auto">
            <a:xfrm>
              <a:off x="6252390" y="71572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38"/>
            <p:cNvSpPr>
              <a:spLocks noChangeArrowheads="1"/>
            </p:cNvSpPr>
            <p:nvPr/>
          </p:nvSpPr>
          <p:spPr bwMode="auto">
            <a:xfrm>
              <a:off x="6163490" y="70810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6183218" y="70930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283953" y="69342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sp>
        <p:nvSpPr>
          <p:cNvPr id="111" name="Up Arrow 110"/>
          <p:cNvSpPr/>
          <p:nvPr/>
        </p:nvSpPr>
        <p:spPr>
          <a:xfrm rot="18894016">
            <a:off x="6096000" y="4237692"/>
            <a:ext cx="304800" cy="533400"/>
          </a:xfrm>
          <a:prstGeom prst="upArrow">
            <a:avLst/>
          </a:prstGeom>
          <a:solidFill>
            <a:schemeClr val="accent1">
              <a:alpha val="66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Up Arrow 111"/>
          <p:cNvSpPr/>
          <p:nvPr/>
        </p:nvSpPr>
        <p:spPr>
          <a:xfrm rot="18894016">
            <a:off x="6390061" y="4049058"/>
            <a:ext cx="304800" cy="533400"/>
          </a:xfrm>
          <a:prstGeom prst="upArrow">
            <a:avLst/>
          </a:prstGeom>
          <a:solidFill>
            <a:schemeClr val="accent1">
              <a:alpha val="66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24</a:t>
            </a:r>
            <a:endParaRPr lang="en-US" sz="1400" b="1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9" y="6230516"/>
            <a:ext cx="394052" cy="58749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7696200" y="2286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Revise!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0" y="0"/>
            <a:ext cx="9144000" cy="84459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IIIB South of PL FRAN </a:t>
            </a:r>
            <a:r>
              <a:rPr lang="en-US" sz="3200" b="1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11-20 Nov 04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67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6" grpId="0" animBg="1"/>
      <p:bldP spid="111" grpId="0" animBg="1"/>
      <p:bldP spid="1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7" descr="CSI Crest 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3" y="19878"/>
            <a:ext cx="819150" cy="8655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4375" t="25829" r="361" b="12452"/>
          <a:stretch>
            <a:fillRect/>
          </a:stretch>
        </p:blipFill>
        <p:spPr bwMode="auto">
          <a:xfrm rot="10800000">
            <a:off x="20098" y="838199"/>
            <a:ext cx="909375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655656" y="4800600"/>
            <a:ext cx="7086600" cy="1371600"/>
          </a:xfrm>
          <a:custGeom>
            <a:avLst/>
            <a:gdLst>
              <a:gd name="connsiteX0" fmla="*/ 0 w 5607170"/>
              <a:gd name="connsiteY0" fmla="*/ 1207698 h 1242204"/>
              <a:gd name="connsiteX1" fmla="*/ 845388 w 5607170"/>
              <a:gd name="connsiteY1" fmla="*/ 1242204 h 1242204"/>
              <a:gd name="connsiteX2" fmla="*/ 1035170 w 5607170"/>
              <a:gd name="connsiteY2" fmla="*/ 1224951 h 1242204"/>
              <a:gd name="connsiteX3" fmla="*/ 1302588 w 5607170"/>
              <a:gd name="connsiteY3" fmla="*/ 1190445 h 1242204"/>
              <a:gd name="connsiteX4" fmla="*/ 2967486 w 5607170"/>
              <a:gd name="connsiteY4" fmla="*/ 983411 h 1242204"/>
              <a:gd name="connsiteX5" fmla="*/ 3269411 w 5607170"/>
              <a:gd name="connsiteY5" fmla="*/ 948906 h 1242204"/>
              <a:gd name="connsiteX6" fmla="*/ 3467819 w 5607170"/>
              <a:gd name="connsiteY6" fmla="*/ 931653 h 1242204"/>
              <a:gd name="connsiteX7" fmla="*/ 3743864 w 5607170"/>
              <a:gd name="connsiteY7" fmla="*/ 836762 h 1242204"/>
              <a:gd name="connsiteX8" fmla="*/ 4080294 w 5607170"/>
              <a:gd name="connsiteY8" fmla="*/ 681487 h 1242204"/>
              <a:gd name="connsiteX9" fmla="*/ 4364966 w 5607170"/>
              <a:gd name="connsiteY9" fmla="*/ 508959 h 1242204"/>
              <a:gd name="connsiteX10" fmla="*/ 4477109 w 5607170"/>
              <a:gd name="connsiteY10" fmla="*/ 439947 h 1242204"/>
              <a:gd name="connsiteX11" fmla="*/ 4701396 w 5607170"/>
              <a:gd name="connsiteY11" fmla="*/ 293298 h 1242204"/>
              <a:gd name="connsiteX12" fmla="*/ 4951562 w 5607170"/>
              <a:gd name="connsiteY12" fmla="*/ 163902 h 1242204"/>
              <a:gd name="connsiteX13" fmla="*/ 5201728 w 5607170"/>
              <a:gd name="connsiteY13" fmla="*/ 86264 h 1242204"/>
              <a:gd name="connsiteX14" fmla="*/ 5607170 w 5607170"/>
              <a:gd name="connsiteY14" fmla="*/ 0 h 1242204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20396 w 5562600"/>
              <a:gd name="connsiteY9" fmla="*/ 508959 h 1295400"/>
              <a:gd name="connsiteX10" fmla="*/ 4432539 w 5562600"/>
              <a:gd name="connsiteY10" fmla="*/ 439947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32539 w 5562600"/>
              <a:gd name="connsiteY10" fmla="*/ 439947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876800 w 5562600"/>
              <a:gd name="connsiteY12" fmla="*/ 228600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876800 w 5562600"/>
              <a:gd name="connsiteY12" fmla="*/ 228600 h 1295400"/>
              <a:gd name="connsiteX13" fmla="*/ 5171013 w 5562600"/>
              <a:gd name="connsiteY13" fmla="*/ 126838 h 1295400"/>
              <a:gd name="connsiteX14" fmla="*/ 5562600 w 5562600"/>
              <a:gd name="connsiteY14" fmla="*/ 0 h 1295400"/>
              <a:gd name="connsiteX0" fmla="*/ 0 w 5638800"/>
              <a:gd name="connsiteY0" fmla="*/ 1295400 h 1295400"/>
              <a:gd name="connsiteX1" fmla="*/ 800818 w 5638800"/>
              <a:gd name="connsiteY1" fmla="*/ 1242204 h 1295400"/>
              <a:gd name="connsiteX2" fmla="*/ 990600 w 5638800"/>
              <a:gd name="connsiteY2" fmla="*/ 1224951 h 1295400"/>
              <a:gd name="connsiteX3" fmla="*/ 1258018 w 5638800"/>
              <a:gd name="connsiteY3" fmla="*/ 1190445 h 1295400"/>
              <a:gd name="connsiteX4" fmla="*/ 2922916 w 5638800"/>
              <a:gd name="connsiteY4" fmla="*/ 983411 h 1295400"/>
              <a:gd name="connsiteX5" fmla="*/ 3224841 w 5638800"/>
              <a:gd name="connsiteY5" fmla="*/ 948906 h 1295400"/>
              <a:gd name="connsiteX6" fmla="*/ 3423249 w 5638800"/>
              <a:gd name="connsiteY6" fmla="*/ 931653 h 1295400"/>
              <a:gd name="connsiteX7" fmla="*/ 3699294 w 5638800"/>
              <a:gd name="connsiteY7" fmla="*/ 836762 h 1295400"/>
              <a:gd name="connsiteX8" fmla="*/ 4035724 w 5638800"/>
              <a:gd name="connsiteY8" fmla="*/ 681487 h 1295400"/>
              <a:gd name="connsiteX9" fmla="*/ 4343400 w 5638800"/>
              <a:gd name="connsiteY9" fmla="*/ 533400 h 1295400"/>
              <a:gd name="connsiteX10" fmla="*/ 4495800 w 5638800"/>
              <a:gd name="connsiteY10" fmla="*/ 457200 h 1295400"/>
              <a:gd name="connsiteX11" fmla="*/ 4724400 w 5638800"/>
              <a:gd name="connsiteY11" fmla="*/ 304800 h 1295400"/>
              <a:gd name="connsiteX12" fmla="*/ 4876800 w 5638800"/>
              <a:gd name="connsiteY12" fmla="*/ 228600 h 1295400"/>
              <a:gd name="connsiteX13" fmla="*/ 5171013 w 5638800"/>
              <a:gd name="connsiteY13" fmla="*/ 126838 h 1295400"/>
              <a:gd name="connsiteX14" fmla="*/ 5638800 w 5638800"/>
              <a:gd name="connsiteY14" fmla="*/ 0 h 1295400"/>
              <a:gd name="connsiteX0" fmla="*/ 0 w 5943600"/>
              <a:gd name="connsiteY0" fmla="*/ 1371600 h 1371600"/>
              <a:gd name="connsiteX1" fmla="*/ 800818 w 5943600"/>
              <a:gd name="connsiteY1" fmla="*/ 1318404 h 1371600"/>
              <a:gd name="connsiteX2" fmla="*/ 990600 w 5943600"/>
              <a:gd name="connsiteY2" fmla="*/ 1301151 h 1371600"/>
              <a:gd name="connsiteX3" fmla="*/ 1258018 w 5943600"/>
              <a:gd name="connsiteY3" fmla="*/ 1266645 h 1371600"/>
              <a:gd name="connsiteX4" fmla="*/ 2922916 w 5943600"/>
              <a:gd name="connsiteY4" fmla="*/ 1059611 h 1371600"/>
              <a:gd name="connsiteX5" fmla="*/ 3224841 w 5943600"/>
              <a:gd name="connsiteY5" fmla="*/ 1025106 h 1371600"/>
              <a:gd name="connsiteX6" fmla="*/ 3423249 w 5943600"/>
              <a:gd name="connsiteY6" fmla="*/ 1007853 h 1371600"/>
              <a:gd name="connsiteX7" fmla="*/ 3699294 w 5943600"/>
              <a:gd name="connsiteY7" fmla="*/ 912962 h 1371600"/>
              <a:gd name="connsiteX8" fmla="*/ 4035724 w 5943600"/>
              <a:gd name="connsiteY8" fmla="*/ 757687 h 1371600"/>
              <a:gd name="connsiteX9" fmla="*/ 4343400 w 5943600"/>
              <a:gd name="connsiteY9" fmla="*/ 609600 h 1371600"/>
              <a:gd name="connsiteX10" fmla="*/ 4495800 w 5943600"/>
              <a:gd name="connsiteY10" fmla="*/ 533400 h 1371600"/>
              <a:gd name="connsiteX11" fmla="*/ 4724400 w 5943600"/>
              <a:gd name="connsiteY11" fmla="*/ 381000 h 1371600"/>
              <a:gd name="connsiteX12" fmla="*/ 4876800 w 5943600"/>
              <a:gd name="connsiteY12" fmla="*/ 304800 h 1371600"/>
              <a:gd name="connsiteX13" fmla="*/ 5171013 w 5943600"/>
              <a:gd name="connsiteY13" fmla="*/ 203038 h 1371600"/>
              <a:gd name="connsiteX14" fmla="*/ 5943600 w 5943600"/>
              <a:gd name="connsiteY14" fmla="*/ 0 h 1371600"/>
              <a:gd name="connsiteX0" fmla="*/ 0 w 7086600"/>
              <a:gd name="connsiteY0" fmla="*/ 1371600 h 1371600"/>
              <a:gd name="connsiteX1" fmla="*/ 1943818 w 7086600"/>
              <a:gd name="connsiteY1" fmla="*/ 1318404 h 1371600"/>
              <a:gd name="connsiteX2" fmla="*/ 2133600 w 7086600"/>
              <a:gd name="connsiteY2" fmla="*/ 1301151 h 1371600"/>
              <a:gd name="connsiteX3" fmla="*/ 2401018 w 7086600"/>
              <a:gd name="connsiteY3" fmla="*/ 1266645 h 1371600"/>
              <a:gd name="connsiteX4" fmla="*/ 4065916 w 7086600"/>
              <a:gd name="connsiteY4" fmla="*/ 1059611 h 1371600"/>
              <a:gd name="connsiteX5" fmla="*/ 4367841 w 7086600"/>
              <a:gd name="connsiteY5" fmla="*/ 1025106 h 1371600"/>
              <a:gd name="connsiteX6" fmla="*/ 4566249 w 7086600"/>
              <a:gd name="connsiteY6" fmla="*/ 1007853 h 1371600"/>
              <a:gd name="connsiteX7" fmla="*/ 4842294 w 7086600"/>
              <a:gd name="connsiteY7" fmla="*/ 912962 h 1371600"/>
              <a:gd name="connsiteX8" fmla="*/ 5178724 w 7086600"/>
              <a:gd name="connsiteY8" fmla="*/ 757687 h 1371600"/>
              <a:gd name="connsiteX9" fmla="*/ 5486400 w 7086600"/>
              <a:gd name="connsiteY9" fmla="*/ 609600 h 1371600"/>
              <a:gd name="connsiteX10" fmla="*/ 5638800 w 7086600"/>
              <a:gd name="connsiteY10" fmla="*/ 533400 h 1371600"/>
              <a:gd name="connsiteX11" fmla="*/ 5867400 w 7086600"/>
              <a:gd name="connsiteY11" fmla="*/ 381000 h 1371600"/>
              <a:gd name="connsiteX12" fmla="*/ 6019800 w 7086600"/>
              <a:gd name="connsiteY12" fmla="*/ 304800 h 1371600"/>
              <a:gd name="connsiteX13" fmla="*/ 6314013 w 7086600"/>
              <a:gd name="connsiteY13" fmla="*/ 203038 h 1371600"/>
              <a:gd name="connsiteX14" fmla="*/ 7086600 w 7086600"/>
              <a:gd name="connsiteY1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86600" h="1371600">
                <a:moveTo>
                  <a:pt x="0" y="1371600"/>
                </a:moveTo>
                <a:lnTo>
                  <a:pt x="1943818" y="1318404"/>
                </a:lnTo>
                <a:cubicBezTo>
                  <a:pt x="2116346" y="1321280"/>
                  <a:pt x="2057400" y="1309778"/>
                  <a:pt x="2133600" y="1301151"/>
                </a:cubicBezTo>
                <a:lnTo>
                  <a:pt x="2401018" y="1266645"/>
                </a:lnTo>
                <a:lnTo>
                  <a:pt x="4065916" y="1059611"/>
                </a:lnTo>
                <a:lnTo>
                  <a:pt x="4367841" y="1025106"/>
                </a:lnTo>
                <a:cubicBezTo>
                  <a:pt x="4451230" y="1016480"/>
                  <a:pt x="4487174" y="1026544"/>
                  <a:pt x="4566249" y="1007853"/>
                </a:cubicBezTo>
                <a:cubicBezTo>
                  <a:pt x="4645324" y="989162"/>
                  <a:pt x="4740215" y="954656"/>
                  <a:pt x="4842294" y="912962"/>
                </a:cubicBezTo>
                <a:lnTo>
                  <a:pt x="5178724" y="757687"/>
                </a:lnTo>
                <a:lnTo>
                  <a:pt x="5486400" y="609600"/>
                </a:lnTo>
                <a:lnTo>
                  <a:pt x="5638800" y="533400"/>
                </a:lnTo>
                <a:lnTo>
                  <a:pt x="5867400" y="381000"/>
                </a:lnTo>
                <a:lnTo>
                  <a:pt x="6019800" y="304800"/>
                </a:lnTo>
                <a:lnTo>
                  <a:pt x="6314013" y="203038"/>
                </a:lnTo>
                <a:lnTo>
                  <a:pt x="7086600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 rot="21177804">
            <a:off x="2958067" y="6083535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FRAN</a:t>
            </a:r>
          </a:p>
        </p:txBody>
      </p:sp>
      <p:sp>
        <p:nvSpPr>
          <p:cNvPr id="7" name="Freeform 6"/>
          <p:cNvSpPr/>
          <p:nvPr/>
        </p:nvSpPr>
        <p:spPr>
          <a:xfrm>
            <a:off x="2846933" y="3474488"/>
            <a:ext cx="1971200" cy="112773"/>
          </a:xfrm>
          <a:custGeom>
            <a:avLst/>
            <a:gdLst>
              <a:gd name="connsiteX0" fmla="*/ 0 w 2110153"/>
              <a:gd name="connsiteY0" fmla="*/ 110532 h 110532"/>
              <a:gd name="connsiteX1" fmla="*/ 1145512 w 2110153"/>
              <a:gd name="connsiteY1" fmla="*/ 40193 h 110532"/>
              <a:gd name="connsiteX2" fmla="*/ 2110153 w 2110153"/>
              <a:gd name="connsiteY2" fmla="*/ 0 h 110532"/>
              <a:gd name="connsiteX0" fmla="*/ 0 w 1971200"/>
              <a:gd name="connsiteY0" fmla="*/ 112773 h 112773"/>
              <a:gd name="connsiteX1" fmla="*/ 1145512 w 1971200"/>
              <a:gd name="connsiteY1" fmla="*/ 42434 h 112773"/>
              <a:gd name="connsiteX2" fmla="*/ 1971200 w 1971200"/>
              <a:gd name="connsiteY2" fmla="*/ 0 h 11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1200" h="112773">
                <a:moveTo>
                  <a:pt x="0" y="112773"/>
                </a:moveTo>
                <a:lnTo>
                  <a:pt x="1145512" y="42434"/>
                </a:lnTo>
                <a:lnTo>
                  <a:pt x="1971200" y="0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19400" y="3200400"/>
            <a:ext cx="1905000" cy="110532"/>
          </a:xfrm>
          <a:custGeom>
            <a:avLst/>
            <a:gdLst>
              <a:gd name="connsiteX0" fmla="*/ 0 w 2110153"/>
              <a:gd name="connsiteY0" fmla="*/ 110532 h 110532"/>
              <a:gd name="connsiteX1" fmla="*/ 1145512 w 2110153"/>
              <a:gd name="connsiteY1" fmla="*/ 40193 h 110532"/>
              <a:gd name="connsiteX2" fmla="*/ 2110153 w 2110153"/>
              <a:gd name="connsiteY2" fmla="*/ 0 h 110532"/>
              <a:gd name="connsiteX0" fmla="*/ 0 w 1905000"/>
              <a:gd name="connsiteY0" fmla="*/ 110532 h 110532"/>
              <a:gd name="connsiteX1" fmla="*/ 1145512 w 1905000"/>
              <a:gd name="connsiteY1" fmla="*/ 40193 h 110532"/>
              <a:gd name="connsiteX2" fmla="*/ 1905000 w 1905000"/>
              <a:gd name="connsiteY2" fmla="*/ 0 h 11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10532">
                <a:moveTo>
                  <a:pt x="0" y="110532"/>
                </a:moveTo>
                <a:lnTo>
                  <a:pt x="1145512" y="40193"/>
                </a:lnTo>
                <a:lnTo>
                  <a:pt x="1905000" y="0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4471067">
            <a:off x="4692597" y="382723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I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r>
              <a:rPr lang="en-US" sz="2400" b="1">
                <a:solidFill>
                  <a:srgbClr val="FFFF00"/>
                </a:solidFill>
              </a:rPr>
              <a:t>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174901" y="4340888"/>
            <a:ext cx="834013" cy="1125415"/>
          </a:xfrm>
          <a:custGeom>
            <a:avLst/>
            <a:gdLst>
              <a:gd name="connsiteX0" fmla="*/ 834013 w 834013"/>
              <a:gd name="connsiteY0" fmla="*/ 1125415 h 1125415"/>
              <a:gd name="connsiteX1" fmla="*/ 0 w 834013"/>
              <a:gd name="connsiteY1" fmla="*/ 0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4013" h="1125415">
                <a:moveTo>
                  <a:pt x="834013" y="112541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622242" y="2311121"/>
            <a:ext cx="271305" cy="1507253"/>
          </a:xfrm>
          <a:custGeom>
            <a:avLst/>
            <a:gdLst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05" h="1507253">
                <a:moveTo>
                  <a:pt x="271305" y="1507253"/>
                </a:moveTo>
                <a:cubicBezTo>
                  <a:pt x="254558" y="1453662"/>
                  <a:pt x="239485" y="1418492"/>
                  <a:pt x="221063" y="1346479"/>
                </a:cubicBezTo>
                <a:cubicBezTo>
                  <a:pt x="202641" y="1274466"/>
                  <a:pt x="190918" y="1194079"/>
                  <a:pt x="160773" y="1075174"/>
                </a:cubicBezTo>
                <a:cubicBezTo>
                  <a:pt x="130628" y="956269"/>
                  <a:pt x="66988" y="812242"/>
                  <a:pt x="40193" y="633046"/>
                </a:cubicBezTo>
                <a:cubicBezTo>
                  <a:pt x="13398" y="453850"/>
                  <a:pt x="13398" y="211015"/>
                  <a:pt x="0" y="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rot="21264336">
            <a:off x="1807076" y="3196121"/>
            <a:ext cx="114300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50" b="1"/>
              <a:t>PL JENNA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21264336">
            <a:off x="1753695" y="3526446"/>
            <a:ext cx="1143000" cy="25187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50" b="1"/>
              <a:t>PL ISABELLA</a:t>
            </a:r>
          </a:p>
        </p:txBody>
      </p:sp>
      <p:sp>
        <p:nvSpPr>
          <p:cNvPr id="39" name="Freeform 38"/>
          <p:cNvSpPr/>
          <p:nvPr/>
        </p:nvSpPr>
        <p:spPr>
          <a:xfrm rot="16200000">
            <a:off x="1524000" y="3657601"/>
            <a:ext cx="2743200" cy="2133599"/>
          </a:xfrm>
          <a:custGeom>
            <a:avLst/>
            <a:gdLst>
              <a:gd name="connsiteX0" fmla="*/ 0 w 2612499"/>
              <a:gd name="connsiteY0" fmla="*/ 427629 h 1447800"/>
              <a:gd name="connsiteX1" fmla="*/ 2008984 w 2612499"/>
              <a:gd name="connsiteY1" fmla="*/ 427629 h 1447800"/>
              <a:gd name="connsiteX2" fmla="*/ 2008984 w 2612499"/>
              <a:gd name="connsiteY2" fmla="*/ 0 h 1447800"/>
              <a:gd name="connsiteX3" fmla="*/ 2612499 w 2612499"/>
              <a:gd name="connsiteY3" fmla="*/ 723900 h 1447800"/>
              <a:gd name="connsiteX4" fmla="*/ 2008984 w 2612499"/>
              <a:gd name="connsiteY4" fmla="*/ 1447800 h 1447800"/>
              <a:gd name="connsiteX5" fmla="*/ 2008984 w 2612499"/>
              <a:gd name="connsiteY5" fmla="*/ 1020171 h 1447800"/>
              <a:gd name="connsiteX6" fmla="*/ 0 w 2612499"/>
              <a:gd name="connsiteY6" fmla="*/ 1020171 h 1447800"/>
              <a:gd name="connsiteX7" fmla="*/ 0 w 2612499"/>
              <a:gd name="connsiteY7" fmla="*/ 427629 h 1447800"/>
              <a:gd name="connsiteX0" fmla="*/ 21700 w 2612499"/>
              <a:gd name="connsiteY0" fmla="*/ -1 h 1887604"/>
              <a:gd name="connsiteX1" fmla="*/ 2008984 w 2612499"/>
              <a:gd name="connsiteY1" fmla="*/ 867433 h 1887604"/>
              <a:gd name="connsiteX2" fmla="*/ 2008984 w 2612499"/>
              <a:gd name="connsiteY2" fmla="*/ 439804 h 1887604"/>
              <a:gd name="connsiteX3" fmla="*/ 2612499 w 2612499"/>
              <a:gd name="connsiteY3" fmla="*/ 1163704 h 1887604"/>
              <a:gd name="connsiteX4" fmla="*/ 2008984 w 2612499"/>
              <a:gd name="connsiteY4" fmla="*/ 1887604 h 1887604"/>
              <a:gd name="connsiteX5" fmla="*/ 2008984 w 2612499"/>
              <a:gd name="connsiteY5" fmla="*/ 1459975 h 1887604"/>
              <a:gd name="connsiteX6" fmla="*/ 0 w 2612499"/>
              <a:gd name="connsiteY6" fmla="*/ 1459975 h 1887604"/>
              <a:gd name="connsiteX7" fmla="*/ 21700 w 2612499"/>
              <a:gd name="connsiteY7" fmla="*/ -1 h 1887604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130701 w 2743200"/>
              <a:gd name="connsiteY6" fmla="*/ 2354108 h 2781737"/>
              <a:gd name="connsiteX7" fmla="*/ 0 w 2743200"/>
              <a:gd name="connsiteY7" fmla="*/ 0 h 2781737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76198 w 2743200"/>
              <a:gd name="connsiteY6" fmla="*/ 993480 h 2781737"/>
              <a:gd name="connsiteX7" fmla="*/ 0 w 2743200"/>
              <a:gd name="connsiteY7" fmla="*/ 0 h 2781737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914398 w 2743200"/>
              <a:gd name="connsiteY6" fmla="*/ 2185653 h 2781737"/>
              <a:gd name="connsiteX7" fmla="*/ 76198 w 2743200"/>
              <a:gd name="connsiteY7" fmla="*/ 993480 h 2781737"/>
              <a:gd name="connsiteX8" fmla="*/ 0 w 2743200"/>
              <a:gd name="connsiteY8" fmla="*/ 0 h 2781737"/>
              <a:gd name="connsiteX0" fmla="*/ 0 w 2743200"/>
              <a:gd name="connsiteY0" fmla="*/ 0 h 2781737"/>
              <a:gd name="connsiteX1" fmla="*/ 1066798 w 2743200"/>
              <a:gd name="connsiteY1" fmla="*/ 1490219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1192176 h 2781737"/>
              <a:gd name="connsiteX9" fmla="*/ 0 w 2743200"/>
              <a:gd name="connsiteY9" fmla="*/ 0 h 278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200" h="2781737">
                <a:moveTo>
                  <a:pt x="0" y="0"/>
                </a:moveTo>
                <a:cubicBezTo>
                  <a:pt x="165100" y="66232"/>
                  <a:pt x="710184" y="1097277"/>
                  <a:pt x="1066798" y="1390871"/>
                </a:cubicBezTo>
                <a:cubicBezTo>
                  <a:pt x="1423412" y="1684465"/>
                  <a:pt x="1960871" y="1771055"/>
                  <a:pt x="2139685" y="1761566"/>
                </a:cubicBezTo>
                <a:lnTo>
                  <a:pt x="2139685" y="1333937"/>
                </a:lnTo>
                <a:lnTo>
                  <a:pt x="2743200" y="2057837"/>
                </a:lnTo>
                <a:lnTo>
                  <a:pt x="2139685" y="2781737"/>
                </a:lnTo>
                <a:lnTo>
                  <a:pt x="2139685" y="2354108"/>
                </a:lnTo>
                <a:cubicBezTo>
                  <a:pt x="1935471" y="2254761"/>
                  <a:pt x="1258312" y="2379308"/>
                  <a:pt x="914398" y="2185653"/>
                </a:cubicBezTo>
                <a:cubicBezTo>
                  <a:pt x="570484" y="1991998"/>
                  <a:pt x="228598" y="1556451"/>
                  <a:pt x="76198" y="11921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95"/>
          <p:cNvGrpSpPr/>
          <p:nvPr/>
        </p:nvGrpSpPr>
        <p:grpSpPr>
          <a:xfrm>
            <a:off x="1805622" y="6133491"/>
            <a:ext cx="952826" cy="578049"/>
            <a:chOff x="2088626" y="2835302"/>
            <a:chExt cx="952826" cy="578049"/>
          </a:xfrm>
        </p:grpSpPr>
        <p:sp>
          <p:nvSpPr>
            <p:cNvPr id="27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28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29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30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32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33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1" name="Freeform 40"/>
          <p:cNvSpPr/>
          <p:nvPr/>
        </p:nvSpPr>
        <p:spPr>
          <a:xfrm rot="21267440">
            <a:off x="4166835" y="4835283"/>
            <a:ext cx="942897" cy="997138"/>
          </a:xfrm>
          <a:custGeom>
            <a:avLst/>
            <a:gdLst>
              <a:gd name="connsiteX0" fmla="*/ 0 w 993090"/>
              <a:gd name="connsiteY0" fmla="*/ 496545 h 2438400"/>
              <a:gd name="connsiteX1" fmla="*/ 496545 w 993090"/>
              <a:gd name="connsiteY1" fmla="*/ 0 h 2438400"/>
              <a:gd name="connsiteX2" fmla="*/ 993090 w 993090"/>
              <a:gd name="connsiteY2" fmla="*/ 496545 h 2438400"/>
              <a:gd name="connsiteX3" fmla="*/ 744818 w 993090"/>
              <a:gd name="connsiteY3" fmla="*/ 496545 h 2438400"/>
              <a:gd name="connsiteX4" fmla="*/ 744818 w 993090"/>
              <a:gd name="connsiteY4" fmla="*/ 2438400 h 2438400"/>
              <a:gd name="connsiteX5" fmla="*/ 248273 w 993090"/>
              <a:gd name="connsiteY5" fmla="*/ 2438400 h 2438400"/>
              <a:gd name="connsiteX6" fmla="*/ 248273 w 993090"/>
              <a:gd name="connsiteY6" fmla="*/ 496545 h 2438400"/>
              <a:gd name="connsiteX7" fmla="*/ 0 w 993090"/>
              <a:gd name="connsiteY7" fmla="*/ 496545 h 2438400"/>
              <a:gd name="connsiteX0" fmla="*/ 0 w 993090"/>
              <a:gd name="connsiteY0" fmla="*/ 496545 h 2514123"/>
              <a:gd name="connsiteX1" fmla="*/ 496545 w 993090"/>
              <a:gd name="connsiteY1" fmla="*/ 0 h 2514123"/>
              <a:gd name="connsiteX2" fmla="*/ 993090 w 993090"/>
              <a:gd name="connsiteY2" fmla="*/ 496545 h 2514123"/>
              <a:gd name="connsiteX3" fmla="*/ 744818 w 993090"/>
              <a:gd name="connsiteY3" fmla="*/ 496545 h 2514123"/>
              <a:gd name="connsiteX4" fmla="*/ 744818 w 993090"/>
              <a:gd name="connsiteY4" fmla="*/ 2438400 h 2514123"/>
              <a:gd name="connsiteX5" fmla="*/ 102174 w 993090"/>
              <a:gd name="connsiteY5" fmla="*/ 2514123 h 2514123"/>
              <a:gd name="connsiteX6" fmla="*/ 248273 w 993090"/>
              <a:gd name="connsiteY6" fmla="*/ 496545 h 2514123"/>
              <a:gd name="connsiteX7" fmla="*/ 0 w 993090"/>
              <a:gd name="connsiteY7" fmla="*/ 496545 h 2514123"/>
              <a:gd name="connsiteX0" fmla="*/ 0 w 1019659"/>
              <a:gd name="connsiteY0" fmla="*/ 496545 h 2526600"/>
              <a:gd name="connsiteX1" fmla="*/ 496545 w 1019659"/>
              <a:gd name="connsiteY1" fmla="*/ 0 h 2526600"/>
              <a:gd name="connsiteX2" fmla="*/ 993090 w 1019659"/>
              <a:gd name="connsiteY2" fmla="*/ 496545 h 2526600"/>
              <a:gd name="connsiteX3" fmla="*/ 744818 w 1019659"/>
              <a:gd name="connsiteY3" fmla="*/ 496545 h 2526600"/>
              <a:gd name="connsiteX4" fmla="*/ 1019659 w 1019659"/>
              <a:gd name="connsiteY4" fmla="*/ 2526600 h 2526600"/>
              <a:gd name="connsiteX5" fmla="*/ 102174 w 1019659"/>
              <a:gd name="connsiteY5" fmla="*/ 2514123 h 2526600"/>
              <a:gd name="connsiteX6" fmla="*/ 248273 w 1019659"/>
              <a:gd name="connsiteY6" fmla="*/ 496545 h 2526600"/>
              <a:gd name="connsiteX7" fmla="*/ 0 w 1019659"/>
              <a:gd name="connsiteY7" fmla="*/ 496545 h 2526600"/>
              <a:gd name="connsiteX0" fmla="*/ 0 w 1087590"/>
              <a:gd name="connsiteY0" fmla="*/ 1033462 h 2526600"/>
              <a:gd name="connsiteX1" fmla="*/ 564476 w 1087590"/>
              <a:gd name="connsiteY1" fmla="*/ 0 h 2526600"/>
              <a:gd name="connsiteX2" fmla="*/ 1061021 w 1087590"/>
              <a:gd name="connsiteY2" fmla="*/ 496545 h 2526600"/>
              <a:gd name="connsiteX3" fmla="*/ 812749 w 1087590"/>
              <a:gd name="connsiteY3" fmla="*/ 496545 h 2526600"/>
              <a:gd name="connsiteX4" fmla="*/ 1087590 w 1087590"/>
              <a:gd name="connsiteY4" fmla="*/ 2526600 h 2526600"/>
              <a:gd name="connsiteX5" fmla="*/ 170105 w 1087590"/>
              <a:gd name="connsiteY5" fmla="*/ 2514123 h 2526600"/>
              <a:gd name="connsiteX6" fmla="*/ 316204 w 1087590"/>
              <a:gd name="connsiteY6" fmla="*/ 496545 h 2526600"/>
              <a:gd name="connsiteX7" fmla="*/ 0 w 1087590"/>
              <a:gd name="connsiteY7" fmla="*/ 1033462 h 2526600"/>
              <a:gd name="connsiteX0" fmla="*/ 0 w 1087590"/>
              <a:gd name="connsiteY0" fmla="*/ 1033462 h 2526600"/>
              <a:gd name="connsiteX1" fmla="*/ 564476 w 1087590"/>
              <a:gd name="connsiteY1" fmla="*/ 0 h 2526600"/>
              <a:gd name="connsiteX2" fmla="*/ 1061021 w 1087590"/>
              <a:gd name="connsiteY2" fmla="*/ 496545 h 2526600"/>
              <a:gd name="connsiteX3" fmla="*/ 812749 w 1087590"/>
              <a:gd name="connsiteY3" fmla="*/ 496545 h 2526600"/>
              <a:gd name="connsiteX4" fmla="*/ 1087590 w 1087590"/>
              <a:gd name="connsiteY4" fmla="*/ 2526600 h 2526600"/>
              <a:gd name="connsiteX5" fmla="*/ 170105 w 1087590"/>
              <a:gd name="connsiteY5" fmla="*/ 2514123 h 2526600"/>
              <a:gd name="connsiteX6" fmla="*/ 310943 w 1087590"/>
              <a:gd name="connsiteY6" fmla="*/ 898258 h 2526600"/>
              <a:gd name="connsiteX7" fmla="*/ 0 w 1087590"/>
              <a:gd name="connsiteY7" fmla="*/ 1033462 h 2526600"/>
              <a:gd name="connsiteX0" fmla="*/ 0 w 1087590"/>
              <a:gd name="connsiteY0" fmla="*/ 1033462 h 2526600"/>
              <a:gd name="connsiteX1" fmla="*/ 564476 w 1087590"/>
              <a:gd name="connsiteY1" fmla="*/ 0 h 2526600"/>
              <a:gd name="connsiteX2" fmla="*/ 1061021 w 1087590"/>
              <a:gd name="connsiteY2" fmla="*/ 496545 h 2526600"/>
              <a:gd name="connsiteX3" fmla="*/ 857862 w 1087590"/>
              <a:gd name="connsiteY3" fmla="*/ 835496 h 2526600"/>
              <a:gd name="connsiteX4" fmla="*/ 1087590 w 1087590"/>
              <a:gd name="connsiteY4" fmla="*/ 2526600 h 2526600"/>
              <a:gd name="connsiteX5" fmla="*/ 170105 w 1087590"/>
              <a:gd name="connsiteY5" fmla="*/ 2514123 h 2526600"/>
              <a:gd name="connsiteX6" fmla="*/ 310943 w 1087590"/>
              <a:gd name="connsiteY6" fmla="*/ 898258 h 2526600"/>
              <a:gd name="connsiteX7" fmla="*/ 0 w 1087590"/>
              <a:gd name="connsiteY7" fmla="*/ 1033462 h 2526600"/>
              <a:gd name="connsiteX0" fmla="*/ 0 w 1212711"/>
              <a:gd name="connsiteY0" fmla="*/ 1033462 h 2526600"/>
              <a:gd name="connsiteX1" fmla="*/ 564476 w 1212711"/>
              <a:gd name="connsiteY1" fmla="*/ 0 h 2526600"/>
              <a:gd name="connsiteX2" fmla="*/ 1212711 w 1212711"/>
              <a:gd name="connsiteY2" fmla="*/ 812224 h 2526600"/>
              <a:gd name="connsiteX3" fmla="*/ 857862 w 1212711"/>
              <a:gd name="connsiteY3" fmla="*/ 835496 h 2526600"/>
              <a:gd name="connsiteX4" fmla="*/ 1087590 w 1212711"/>
              <a:gd name="connsiteY4" fmla="*/ 2526600 h 2526600"/>
              <a:gd name="connsiteX5" fmla="*/ 170105 w 1212711"/>
              <a:gd name="connsiteY5" fmla="*/ 2514123 h 2526600"/>
              <a:gd name="connsiteX6" fmla="*/ 310943 w 1212711"/>
              <a:gd name="connsiteY6" fmla="*/ 898258 h 2526600"/>
              <a:gd name="connsiteX7" fmla="*/ 0 w 1212711"/>
              <a:gd name="connsiteY7" fmla="*/ 1033462 h 2526600"/>
              <a:gd name="connsiteX0" fmla="*/ 0 w 1141445"/>
              <a:gd name="connsiteY0" fmla="*/ 925638 h 2526600"/>
              <a:gd name="connsiteX1" fmla="*/ 493210 w 1141445"/>
              <a:gd name="connsiteY1" fmla="*/ 0 h 2526600"/>
              <a:gd name="connsiteX2" fmla="*/ 1141445 w 1141445"/>
              <a:gd name="connsiteY2" fmla="*/ 812224 h 2526600"/>
              <a:gd name="connsiteX3" fmla="*/ 786596 w 1141445"/>
              <a:gd name="connsiteY3" fmla="*/ 835496 h 2526600"/>
              <a:gd name="connsiteX4" fmla="*/ 1016324 w 1141445"/>
              <a:gd name="connsiteY4" fmla="*/ 2526600 h 2526600"/>
              <a:gd name="connsiteX5" fmla="*/ 98839 w 1141445"/>
              <a:gd name="connsiteY5" fmla="*/ 2514123 h 2526600"/>
              <a:gd name="connsiteX6" fmla="*/ 239677 w 1141445"/>
              <a:gd name="connsiteY6" fmla="*/ 898258 h 2526600"/>
              <a:gd name="connsiteX7" fmla="*/ 0 w 1141445"/>
              <a:gd name="connsiteY7" fmla="*/ 925638 h 2526600"/>
              <a:gd name="connsiteX0" fmla="*/ 0 w 1065278"/>
              <a:gd name="connsiteY0" fmla="*/ 925638 h 2526600"/>
              <a:gd name="connsiteX1" fmla="*/ 493210 w 1065278"/>
              <a:gd name="connsiteY1" fmla="*/ 0 h 2526600"/>
              <a:gd name="connsiteX2" fmla="*/ 1065278 w 1065278"/>
              <a:gd name="connsiteY2" fmla="*/ 792851 h 2526600"/>
              <a:gd name="connsiteX3" fmla="*/ 786596 w 1065278"/>
              <a:gd name="connsiteY3" fmla="*/ 835496 h 2526600"/>
              <a:gd name="connsiteX4" fmla="*/ 1016324 w 1065278"/>
              <a:gd name="connsiteY4" fmla="*/ 2526600 h 2526600"/>
              <a:gd name="connsiteX5" fmla="*/ 98839 w 1065278"/>
              <a:gd name="connsiteY5" fmla="*/ 2514123 h 2526600"/>
              <a:gd name="connsiteX6" fmla="*/ 239677 w 1065278"/>
              <a:gd name="connsiteY6" fmla="*/ 898258 h 2526600"/>
              <a:gd name="connsiteX7" fmla="*/ 0 w 1065278"/>
              <a:gd name="connsiteY7" fmla="*/ 925638 h 2526600"/>
              <a:gd name="connsiteX0" fmla="*/ 0 w 1065278"/>
              <a:gd name="connsiteY0" fmla="*/ 1132553 h 2733515"/>
              <a:gd name="connsiteX1" fmla="*/ 472039 w 1065278"/>
              <a:gd name="connsiteY1" fmla="*/ 0 h 2733515"/>
              <a:gd name="connsiteX2" fmla="*/ 1065278 w 1065278"/>
              <a:gd name="connsiteY2" fmla="*/ 999766 h 2733515"/>
              <a:gd name="connsiteX3" fmla="*/ 786596 w 1065278"/>
              <a:gd name="connsiteY3" fmla="*/ 1042411 h 2733515"/>
              <a:gd name="connsiteX4" fmla="*/ 1016324 w 1065278"/>
              <a:gd name="connsiteY4" fmla="*/ 2733515 h 2733515"/>
              <a:gd name="connsiteX5" fmla="*/ 98839 w 1065278"/>
              <a:gd name="connsiteY5" fmla="*/ 2721038 h 2733515"/>
              <a:gd name="connsiteX6" fmla="*/ 239677 w 1065278"/>
              <a:gd name="connsiteY6" fmla="*/ 1105173 h 2733515"/>
              <a:gd name="connsiteX7" fmla="*/ 0 w 1065278"/>
              <a:gd name="connsiteY7" fmla="*/ 1132553 h 2733515"/>
              <a:gd name="connsiteX0" fmla="*/ 0 w 1065278"/>
              <a:gd name="connsiteY0" fmla="*/ 1132553 h 2952906"/>
              <a:gd name="connsiteX1" fmla="*/ 472039 w 1065278"/>
              <a:gd name="connsiteY1" fmla="*/ 0 h 2952906"/>
              <a:gd name="connsiteX2" fmla="*/ 1065278 w 1065278"/>
              <a:gd name="connsiteY2" fmla="*/ 999766 h 2952906"/>
              <a:gd name="connsiteX3" fmla="*/ 786596 w 1065278"/>
              <a:gd name="connsiteY3" fmla="*/ 1042411 h 2952906"/>
              <a:gd name="connsiteX4" fmla="*/ 1016324 w 1065278"/>
              <a:gd name="connsiteY4" fmla="*/ 2733515 h 2952906"/>
              <a:gd name="connsiteX5" fmla="*/ 119085 w 1065278"/>
              <a:gd name="connsiteY5" fmla="*/ 2952906 h 2952906"/>
              <a:gd name="connsiteX6" fmla="*/ 239677 w 1065278"/>
              <a:gd name="connsiteY6" fmla="*/ 1105173 h 2952906"/>
              <a:gd name="connsiteX7" fmla="*/ 0 w 1065278"/>
              <a:gd name="connsiteY7" fmla="*/ 1132553 h 2952906"/>
              <a:gd name="connsiteX0" fmla="*/ 0 w 1065278"/>
              <a:gd name="connsiteY0" fmla="*/ 1132553 h 2952906"/>
              <a:gd name="connsiteX1" fmla="*/ 472039 w 1065278"/>
              <a:gd name="connsiteY1" fmla="*/ 0 h 2952906"/>
              <a:gd name="connsiteX2" fmla="*/ 1065278 w 1065278"/>
              <a:gd name="connsiteY2" fmla="*/ 999766 h 2952906"/>
              <a:gd name="connsiteX3" fmla="*/ 786596 w 1065278"/>
              <a:gd name="connsiteY3" fmla="*/ 1042411 h 2952906"/>
              <a:gd name="connsiteX4" fmla="*/ 1050712 w 1065278"/>
              <a:gd name="connsiteY4" fmla="*/ 2843021 h 2952906"/>
              <a:gd name="connsiteX5" fmla="*/ 119085 w 1065278"/>
              <a:gd name="connsiteY5" fmla="*/ 2952906 h 2952906"/>
              <a:gd name="connsiteX6" fmla="*/ 239677 w 1065278"/>
              <a:gd name="connsiteY6" fmla="*/ 1105173 h 2952906"/>
              <a:gd name="connsiteX7" fmla="*/ 0 w 1065278"/>
              <a:gd name="connsiteY7" fmla="*/ 1132553 h 295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5278" h="2952906">
                <a:moveTo>
                  <a:pt x="0" y="1132553"/>
                </a:moveTo>
                <a:lnTo>
                  <a:pt x="472039" y="0"/>
                </a:lnTo>
                <a:lnTo>
                  <a:pt x="1065278" y="999766"/>
                </a:lnTo>
                <a:lnTo>
                  <a:pt x="786596" y="1042411"/>
                </a:lnTo>
                <a:lnTo>
                  <a:pt x="1050712" y="2843021"/>
                </a:lnTo>
                <a:lnTo>
                  <a:pt x="119085" y="2952906"/>
                </a:lnTo>
                <a:lnTo>
                  <a:pt x="239677" y="1105173"/>
                </a:lnTo>
                <a:lnTo>
                  <a:pt x="0" y="1132553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637"/>
          <p:cNvGrpSpPr/>
          <p:nvPr/>
        </p:nvGrpSpPr>
        <p:grpSpPr>
          <a:xfrm>
            <a:off x="4184570" y="5895236"/>
            <a:ext cx="955735" cy="551002"/>
            <a:chOff x="2092265" y="1884132"/>
            <a:chExt cx="955735" cy="551002"/>
          </a:xfrm>
        </p:grpSpPr>
        <p:sp>
          <p:nvSpPr>
            <p:cNvPr id="17" name="Text Box 388"/>
            <p:cNvSpPr txBox="1">
              <a:spLocks noChangeArrowheads="1"/>
            </p:cNvSpPr>
            <p:nvPr/>
          </p:nvSpPr>
          <p:spPr bwMode="auto">
            <a:xfrm>
              <a:off x="2092265" y="215835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18" name="Text Box 389"/>
            <p:cNvSpPr txBox="1">
              <a:spLocks noChangeArrowheads="1"/>
            </p:cNvSpPr>
            <p:nvPr/>
          </p:nvSpPr>
          <p:spPr bwMode="auto">
            <a:xfrm>
              <a:off x="2737133" y="2160496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8</a:t>
              </a:r>
            </a:p>
          </p:txBody>
        </p:sp>
        <p:grpSp>
          <p:nvGrpSpPr>
            <p:cNvPr id="19" name="Group 1039"/>
            <p:cNvGrpSpPr/>
            <p:nvPr/>
          </p:nvGrpSpPr>
          <p:grpSpPr>
            <a:xfrm>
              <a:off x="2328802" y="1884132"/>
              <a:ext cx="719198" cy="478068"/>
              <a:chOff x="3505200" y="1884132"/>
              <a:chExt cx="719198" cy="478068"/>
            </a:xfrm>
          </p:grpSpPr>
          <p:sp>
            <p:nvSpPr>
              <p:cNvPr id="20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2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2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" name="Freeform 43"/>
          <p:cNvSpPr/>
          <p:nvPr/>
        </p:nvSpPr>
        <p:spPr>
          <a:xfrm>
            <a:off x="5208422" y="3979469"/>
            <a:ext cx="2567636" cy="402336"/>
          </a:xfrm>
          <a:custGeom>
            <a:avLst/>
            <a:gdLst>
              <a:gd name="connsiteX0" fmla="*/ 0 w 2567636"/>
              <a:gd name="connsiteY0" fmla="*/ 402336 h 402336"/>
              <a:gd name="connsiteX1" fmla="*/ 204826 w 2567636"/>
              <a:gd name="connsiteY1" fmla="*/ 321869 h 402336"/>
              <a:gd name="connsiteX2" fmla="*/ 497434 w 2567636"/>
              <a:gd name="connsiteY2" fmla="*/ 168249 h 402336"/>
              <a:gd name="connsiteX3" fmla="*/ 731520 w 2567636"/>
              <a:gd name="connsiteY3" fmla="*/ 117043 h 402336"/>
              <a:gd name="connsiteX4" fmla="*/ 1170432 w 2567636"/>
              <a:gd name="connsiteY4" fmla="*/ 65837 h 402336"/>
              <a:gd name="connsiteX5" fmla="*/ 1887322 w 2567636"/>
              <a:gd name="connsiteY5" fmla="*/ 80467 h 402336"/>
              <a:gd name="connsiteX6" fmla="*/ 2077517 w 2567636"/>
              <a:gd name="connsiteY6" fmla="*/ 0 h 402336"/>
              <a:gd name="connsiteX7" fmla="*/ 2157984 w 2567636"/>
              <a:gd name="connsiteY7" fmla="*/ 0 h 402336"/>
              <a:gd name="connsiteX8" fmla="*/ 2282343 w 2567636"/>
              <a:gd name="connsiteY8" fmla="*/ 36576 h 402336"/>
              <a:gd name="connsiteX9" fmla="*/ 2567636 w 2567636"/>
              <a:gd name="connsiteY9" fmla="*/ 43891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7636" h="402336">
                <a:moveTo>
                  <a:pt x="0" y="402336"/>
                </a:moveTo>
                <a:lnTo>
                  <a:pt x="204826" y="321869"/>
                </a:lnTo>
                <a:lnTo>
                  <a:pt x="497434" y="168249"/>
                </a:lnTo>
                <a:lnTo>
                  <a:pt x="731520" y="117043"/>
                </a:lnTo>
                <a:lnTo>
                  <a:pt x="1170432" y="65837"/>
                </a:lnTo>
                <a:lnTo>
                  <a:pt x="1887322" y="80467"/>
                </a:lnTo>
                <a:lnTo>
                  <a:pt x="2077517" y="0"/>
                </a:lnTo>
                <a:lnTo>
                  <a:pt x="2157984" y="0"/>
                </a:lnTo>
                <a:lnTo>
                  <a:pt x="2282343" y="36576"/>
                </a:lnTo>
                <a:lnTo>
                  <a:pt x="2567636" y="43891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72251" y="3220872"/>
            <a:ext cx="2982036" cy="484495"/>
          </a:xfrm>
          <a:custGeom>
            <a:avLst/>
            <a:gdLst>
              <a:gd name="connsiteX0" fmla="*/ 2982036 w 2982036"/>
              <a:gd name="connsiteY0" fmla="*/ 20471 h 484495"/>
              <a:gd name="connsiteX1" fmla="*/ 1630907 w 2982036"/>
              <a:gd name="connsiteY1" fmla="*/ 0 h 484495"/>
              <a:gd name="connsiteX2" fmla="*/ 1473958 w 2982036"/>
              <a:gd name="connsiteY2" fmla="*/ 163773 h 484495"/>
              <a:gd name="connsiteX3" fmla="*/ 1214650 w 2982036"/>
              <a:gd name="connsiteY3" fmla="*/ 313898 h 484495"/>
              <a:gd name="connsiteX4" fmla="*/ 1050877 w 2982036"/>
              <a:gd name="connsiteY4" fmla="*/ 211540 h 484495"/>
              <a:gd name="connsiteX5" fmla="*/ 852985 w 2982036"/>
              <a:gd name="connsiteY5" fmla="*/ 327546 h 484495"/>
              <a:gd name="connsiteX6" fmla="*/ 723331 w 2982036"/>
              <a:gd name="connsiteY6" fmla="*/ 307074 h 484495"/>
              <a:gd name="connsiteX7" fmla="*/ 525439 w 2982036"/>
              <a:gd name="connsiteY7" fmla="*/ 320722 h 484495"/>
              <a:gd name="connsiteX8" fmla="*/ 477671 w 2982036"/>
              <a:gd name="connsiteY8" fmla="*/ 409432 h 484495"/>
              <a:gd name="connsiteX9" fmla="*/ 436728 w 2982036"/>
              <a:gd name="connsiteY9" fmla="*/ 361665 h 484495"/>
              <a:gd name="connsiteX10" fmla="*/ 0 w 2982036"/>
              <a:gd name="connsiteY10" fmla="*/ 484495 h 48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2036" h="484495">
                <a:moveTo>
                  <a:pt x="2982036" y="20471"/>
                </a:moveTo>
                <a:lnTo>
                  <a:pt x="1630907" y="0"/>
                </a:lnTo>
                <a:lnTo>
                  <a:pt x="1473958" y="163773"/>
                </a:lnTo>
                <a:lnTo>
                  <a:pt x="1214650" y="313898"/>
                </a:lnTo>
                <a:lnTo>
                  <a:pt x="1050877" y="211540"/>
                </a:lnTo>
                <a:lnTo>
                  <a:pt x="852985" y="327546"/>
                </a:lnTo>
                <a:lnTo>
                  <a:pt x="723331" y="307074"/>
                </a:lnTo>
                <a:lnTo>
                  <a:pt x="525439" y="320722"/>
                </a:lnTo>
                <a:lnTo>
                  <a:pt x="477671" y="409432"/>
                </a:lnTo>
                <a:lnTo>
                  <a:pt x="436728" y="361665"/>
                </a:lnTo>
                <a:lnTo>
                  <a:pt x="0" y="484495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20192193">
            <a:off x="5129873" y="2940962"/>
            <a:ext cx="683961" cy="2621980"/>
          </a:xfrm>
          <a:custGeom>
            <a:avLst/>
            <a:gdLst>
              <a:gd name="connsiteX0" fmla="*/ 0 w 484632"/>
              <a:gd name="connsiteY0" fmla="*/ 242316 h 2447272"/>
              <a:gd name="connsiteX1" fmla="*/ 242316 w 484632"/>
              <a:gd name="connsiteY1" fmla="*/ 0 h 2447272"/>
              <a:gd name="connsiteX2" fmla="*/ 484632 w 484632"/>
              <a:gd name="connsiteY2" fmla="*/ 242316 h 2447272"/>
              <a:gd name="connsiteX3" fmla="*/ 363474 w 484632"/>
              <a:gd name="connsiteY3" fmla="*/ 242316 h 2447272"/>
              <a:gd name="connsiteX4" fmla="*/ 363474 w 484632"/>
              <a:gd name="connsiteY4" fmla="*/ 2447272 h 2447272"/>
              <a:gd name="connsiteX5" fmla="*/ 121158 w 484632"/>
              <a:gd name="connsiteY5" fmla="*/ 2447272 h 2447272"/>
              <a:gd name="connsiteX6" fmla="*/ 121158 w 484632"/>
              <a:gd name="connsiteY6" fmla="*/ 242316 h 2447272"/>
              <a:gd name="connsiteX7" fmla="*/ 0 w 484632"/>
              <a:gd name="connsiteY7" fmla="*/ 242316 h 2447272"/>
              <a:gd name="connsiteX0" fmla="*/ 0 w 723725"/>
              <a:gd name="connsiteY0" fmla="*/ 242316 h 2447272"/>
              <a:gd name="connsiteX1" fmla="*/ 242316 w 723725"/>
              <a:gd name="connsiteY1" fmla="*/ 0 h 2447272"/>
              <a:gd name="connsiteX2" fmla="*/ 484632 w 723725"/>
              <a:gd name="connsiteY2" fmla="*/ 242316 h 2447272"/>
              <a:gd name="connsiteX3" fmla="*/ 363474 w 723725"/>
              <a:gd name="connsiteY3" fmla="*/ 242316 h 2447272"/>
              <a:gd name="connsiteX4" fmla="*/ 723725 w 723725"/>
              <a:gd name="connsiteY4" fmla="*/ 2407713 h 2447272"/>
              <a:gd name="connsiteX5" fmla="*/ 121158 w 723725"/>
              <a:gd name="connsiteY5" fmla="*/ 2447272 h 2447272"/>
              <a:gd name="connsiteX6" fmla="*/ 121158 w 723725"/>
              <a:gd name="connsiteY6" fmla="*/ 242316 h 2447272"/>
              <a:gd name="connsiteX7" fmla="*/ 0 w 723725"/>
              <a:gd name="connsiteY7" fmla="*/ 242316 h 2447272"/>
              <a:gd name="connsiteX0" fmla="*/ 0 w 723725"/>
              <a:gd name="connsiteY0" fmla="*/ 242316 h 2435370"/>
              <a:gd name="connsiteX1" fmla="*/ 242316 w 723725"/>
              <a:gd name="connsiteY1" fmla="*/ 0 h 2435370"/>
              <a:gd name="connsiteX2" fmla="*/ 484632 w 723725"/>
              <a:gd name="connsiteY2" fmla="*/ 242316 h 2435370"/>
              <a:gd name="connsiteX3" fmla="*/ 363474 w 723725"/>
              <a:gd name="connsiteY3" fmla="*/ 242316 h 2435370"/>
              <a:gd name="connsiteX4" fmla="*/ 723725 w 723725"/>
              <a:gd name="connsiteY4" fmla="*/ 2407713 h 2435370"/>
              <a:gd name="connsiteX5" fmla="*/ 213309 w 723725"/>
              <a:gd name="connsiteY5" fmla="*/ 2435370 h 2435370"/>
              <a:gd name="connsiteX6" fmla="*/ 121158 w 723725"/>
              <a:gd name="connsiteY6" fmla="*/ 242316 h 2435370"/>
              <a:gd name="connsiteX7" fmla="*/ 0 w 723725"/>
              <a:gd name="connsiteY7" fmla="*/ 242316 h 2435370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723725 w 723725"/>
              <a:gd name="connsiteY4" fmla="*/ 2407713 h 2456491"/>
              <a:gd name="connsiteX5" fmla="*/ 453346 w 723725"/>
              <a:gd name="connsiteY5" fmla="*/ 2456491 h 2456491"/>
              <a:gd name="connsiteX6" fmla="*/ 121158 w 723725"/>
              <a:gd name="connsiteY6" fmla="*/ 242316 h 2456491"/>
              <a:gd name="connsiteX7" fmla="*/ 0 w 723725"/>
              <a:gd name="connsiteY7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723725 w 723725"/>
              <a:gd name="connsiteY4" fmla="*/ 2407713 h 2456491"/>
              <a:gd name="connsiteX5" fmla="*/ 453346 w 723725"/>
              <a:gd name="connsiteY5" fmla="*/ 2456491 h 2456491"/>
              <a:gd name="connsiteX6" fmla="*/ 179114 w 723725"/>
              <a:gd name="connsiteY6" fmla="*/ 1174500 h 2456491"/>
              <a:gd name="connsiteX7" fmla="*/ 121158 w 723725"/>
              <a:gd name="connsiteY7" fmla="*/ 242316 h 2456491"/>
              <a:gd name="connsiteX8" fmla="*/ 0 w 723725"/>
              <a:gd name="connsiteY8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683961"/>
              <a:gd name="connsiteY0" fmla="*/ 242316 h 2456491"/>
              <a:gd name="connsiteX1" fmla="*/ 242316 w 683961"/>
              <a:gd name="connsiteY1" fmla="*/ 0 h 2456491"/>
              <a:gd name="connsiteX2" fmla="*/ 484632 w 683961"/>
              <a:gd name="connsiteY2" fmla="*/ 242316 h 2456491"/>
              <a:gd name="connsiteX3" fmla="*/ 363474 w 683961"/>
              <a:gd name="connsiteY3" fmla="*/ 242316 h 2456491"/>
              <a:gd name="connsiteX4" fmla="*/ 419152 w 683961"/>
              <a:gd name="connsiteY4" fmla="*/ 1195621 h 2456491"/>
              <a:gd name="connsiteX5" fmla="*/ 683961 w 683961"/>
              <a:gd name="connsiteY5" fmla="*/ 2416490 h 2456491"/>
              <a:gd name="connsiteX6" fmla="*/ 453346 w 683961"/>
              <a:gd name="connsiteY6" fmla="*/ 2456491 h 2456491"/>
              <a:gd name="connsiteX7" fmla="*/ 179114 w 683961"/>
              <a:gd name="connsiteY7" fmla="*/ 1174500 h 2456491"/>
              <a:gd name="connsiteX8" fmla="*/ 121158 w 683961"/>
              <a:gd name="connsiteY8" fmla="*/ 242316 h 2456491"/>
              <a:gd name="connsiteX9" fmla="*/ 0 w 683961"/>
              <a:gd name="connsiteY9" fmla="*/ 242316 h 245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961" h="2456491">
                <a:moveTo>
                  <a:pt x="0" y="242316"/>
                </a:moveTo>
                <a:lnTo>
                  <a:pt x="242316" y="0"/>
                </a:lnTo>
                <a:lnTo>
                  <a:pt x="484632" y="242316"/>
                </a:lnTo>
                <a:lnTo>
                  <a:pt x="363474" y="242316"/>
                </a:lnTo>
                <a:cubicBezTo>
                  <a:pt x="352561" y="401200"/>
                  <a:pt x="365738" y="833259"/>
                  <a:pt x="419152" y="1195621"/>
                </a:cubicBezTo>
                <a:cubicBezTo>
                  <a:pt x="472566" y="1557983"/>
                  <a:pt x="678262" y="2206345"/>
                  <a:pt x="683961" y="2416490"/>
                </a:cubicBezTo>
                <a:lnTo>
                  <a:pt x="453346" y="2456491"/>
                </a:lnTo>
                <a:cubicBezTo>
                  <a:pt x="362578" y="2250956"/>
                  <a:pt x="234479" y="1543529"/>
                  <a:pt x="179114" y="1174500"/>
                </a:cubicBezTo>
                <a:cubicBezTo>
                  <a:pt x="123749" y="805471"/>
                  <a:pt x="151010" y="397680"/>
                  <a:pt x="121158" y="242316"/>
                </a:cubicBezTo>
                <a:lnTo>
                  <a:pt x="0" y="242316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604288" y="535447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248008" y="5356744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013846" y="6409023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575"/>
          <p:cNvGrpSpPr/>
          <p:nvPr/>
        </p:nvGrpSpPr>
        <p:grpSpPr>
          <a:xfrm>
            <a:off x="6553200" y="5029200"/>
            <a:ext cx="955735" cy="551002"/>
            <a:chOff x="0" y="2308774"/>
            <a:chExt cx="955735" cy="551002"/>
          </a:xfrm>
        </p:grpSpPr>
        <p:sp>
          <p:nvSpPr>
            <p:cNvPr id="92" name="Text Box 388"/>
            <p:cNvSpPr txBox="1">
              <a:spLocks noChangeArrowheads="1"/>
            </p:cNvSpPr>
            <p:nvPr/>
          </p:nvSpPr>
          <p:spPr bwMode="auto">
            <a:xfrm>
              <a:off x="0" y="2582994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93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94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95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9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9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4" name="Rectangle 103"/>
          <p:cNvSpPr/>
          <p:nvPr/>
        </p:nvSpPr>
        <p:spPr>
          <a:xfrm>
            <a:off x="7349265" y="640199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919931" y="5863343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488"/>
          <p:cNvGrpSpPr/>
          <p:nvPr/>
        </p:nvGrpSpPr>
        <p:grpSpPr>
          <a:xfrm>
            <a:off x="7315200" y="6078398"/>
            <a:ext cx="936279" cy="551002"/>
            <a:chOff x="1114831" y="1696898"/>
            <a:chExt cx="936279" cy="551002"/>
          </a:xfrm>
        </p:grpSpPr>
        <p:sp>
          <p:nvSpPr>
            <p:cNvPr id="82" name="Text Box 388"/>
            <p:cNvSpPr txBox="1">
              <a:spLocks noChangeArrowheads="1"/>
            </p:cNvSpPr>
            <p:nvPr/>
          </p:nvSpPr>
          <p:spPr bwMode="auto">
            <a:xfrm>
              <a:off x="1114831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83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84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85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8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8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6" name="Rectangle 105"/>
          <p:cNvSpPr/>
          <p:nvPr/>
        </p:nvSpPr>
        <p:spPr>
          <a:xfrm>
            <a:off x="6553200" y="5861006"/>
            <a:ext cx="256842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353175" y="4796617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971607" y="4800600"/>
            <a:ext cx="267393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867400" y="5562600"/>
            <a:ext cx="1026453" cy="535619"/>
            <a:chOff x="6096000" y="7010400"/>
            <a:chExt cx="1026453" cy="535619"/>
          </a:xfrm>
        </p:grpSpPr>
        <p:sp>
          <p:nvSpPr>
            <p:cNvPr id="70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2-7</a:t>
              </a:r>
            </a:p>
          </p:txBody>
        </p:sp>
        <p:sp>
          <p:nvSpPr>
            <p:cNvPr id="72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73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4" idx="2"/>
              <a:endCxn id="70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80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288747" y="4495800"/>
            <a:ext cx="1026453" cy="535619"/>
            <a:chOff x="6096000" y="7010400"/>
            <a:chExt cx="1026453" cy="535619"/>
          </a:xfrm>
        </p:grpSpPr>
        <p:sp>
          <p:nvSpPr>
            <p:cNvPr id="48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n w="3175">
                    <a:noFill/>
                  </a:ln>
                </a:rPr>
                <a:t>2-7</a:t>
              </a:r>
            </a:p>
          </p:txBody>
        </p:sp>
        <p:sp>
          <p:nvSpPr>
            <p:cNvPr id="50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51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2" idx="2"/>
              <a:endCxn id="48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58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21801" y="4874581"/>
            <a:ext cx="1026453" cy="535619"/>
            <a:chOff x="5943600" y="6934200"/>
            <a:chExt cx="1026453" cy="535619"/>
          </a:xfrm>
        </p:grpSpPr>
        <p:sp>
          <p:nvSpPr>
            <p:cNvPr id="60" name="AutoShape 639"/>
            <p:cNvSpPr>
              <a:spLocks noChangeArrowheads="1"/>
            </p:cNvSpPr>
            <p:nvPr/>
          </p:nvSpPr>
          <p:spPr bwMode="auto">
            <a:xfrm flipH="1">
              <a:off x="6159351" y="70814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ext Box 485"/>
            <p:cNvSpPr txBox="1">
              <a:spLocks noChangeArrowheads="1"/>
            </p:cNvSpPr>
            <p:nvPr/>
          </p:nvSpPr>
          <p:spPr bwMode="auto">
            <a:xfrm>
              <a:off x="6564173" y="71928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3-8</a:t>
              </a:r>
            </a:p>
          </p:txBody>
        </p:sp>
        <p:sp>
          <p:nvSpPr>
            <p:cNvPr id="62" name="Text Box 486"/>
            <p:cNvSpPr txBox="1">
              <a:spLocks noChangeArrowheads="1"/>
            </p:cNvSpPr>
            <p:nvPr/>
          </p:nvSpPr>
          <p:spPr bwMode="auto">
            <a:xfrm>
              <a:off x="5943600" y="71928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63" name="Freeform 635"/>
            <p:cNvSpPr>
              <a:spLocks/>
            </p:cNvSpPr>
            <p:nvPr/>
          </p:nvSpPr>
          <p:spPr bwMode="auto">
            <a:xfrm>
              <a:off x="6319880" y="69794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AutoShape 639"/>
            <p:cNvSpPr>
              <a:spLocks noChangeArrowheads="1"/>
            </p:cNvSpPr>
            <p:nvPr/>
          </p:nvSpPr>
          <p:spPr bwMode="auto">
            <a:xfrm rot="10800000" flipH="1">
              <a:off x="6176602" y="70865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640"/>
            <p:cNvSpPr>
              <a:spLocks noChangeArrowheads="1"/>
            </p:cNvSpPr>
            <p:nvPr/>
          </p:nvSpPr>
          <p:spPr bwMode="auto">
            <a:xfrm>
              <a:off x="6252390" y="71572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38"/>
            <p:cNvSpPr>
              <a:spLocks noChangeArrowheads="1"/>
            </p:cNvSpPr>
            <p:nvPr/>
          </p:nvSpPr>
          <p:spPr bwMode="auto">
            <a:xfrm>
              <a:off x="6163490" y="70810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6183218" y="70930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283953" y="69342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sp>
        <p:nvSpPr>
          <p:cNvPr id="111" name="Up Arrow 110"/>
          <p:cNvSpPr/>
          <p:nvPr/>
        </p:nvSpPr>
        <p:spPr>
          <a:xfrm rot="18894016">
            <a:off x="6096000" y="4237692"/>
            <a:ext cx="304800" cy="533400"/>
          </a:xfrm>
          <a:prstGeom prst="upArrow">
            <a:avLst/>
          </a:prstGeom>
          <a:solidFill>
            <a:schemeClr val="accent1">
              <a:alpha val="66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Up Arrow 111"/>
          <p:cNvSpPr/>
          <p:nvPr/>
        </p:nvSpPr>
        <p:spPr>
          <a:xfrm rot="18894016">
            <a:off x="6390061" y="4049058"/>
            <a:ext cx="304800" cy="533400"/>
          </a:xfrm>
          <a:prstGeom prst="upArrow">
            <a:avLst/>
          </a:prstGeom>
          <a:solidFill>
            <a:schemeClr val="accent1">
              <a:alpha val="66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25</a:t>
            </a:r>
            <a:endParaRPr lang="en-US" sz="1400" b="1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9" y="6230516"/>
            <a:ext cx="394052" cy="58749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7696200" y="2286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Revise!</a:t>
            </a:r>
          </a:p>
        </p:txBody>
      </p:sp>
      <p:sp>
        <p:nvSpPr>
          <p:cNvPr id="120" name="Moon 119"/>
          <p:cNvSpPr>
            <a:spLocks noChangeAspect="1"/>
          </p:cNvSpPr>
          <p:nvPr/>
        </p:nvSpPr>
        <p:spPr>
          <a:xfrm rot="10800000">
            <a:off x="4497387" y="4651373"/>
            <a:ext cx="74613" cy="149226"/>
          </a:xfrm>
          <a:prstGeom prst="moon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orthographicFront">
              <a:rot lat="0" lon="0" rev="19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0" y="0"/>
            <a:ext cx="9144000" cy="844594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IIIB South of PL FRAN </a:t>
            </a:r>
            <a:r>
              <a:rPr lang="en-US" sz="3200" b="1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11-20 Nov 04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" name="Freeform 121"/>
          <p:cNvSpPr/>
          <p:nvPr/>
        </p:nvSpPr>
        <p:spPr>
          <a:xfrm>
            <a:off x="3810000" y="2514600"/>
            <a:ext cx="839849" cy="2133600"/>
          </a:xfrm>
          <a:custGeom>
            <a:avLst/>
            <a:gdLst>
              <a:gd name="connsiteX0" fmla="*/ 0 w 570015"/>
              <a:gd name="connsiteY0" fmla="*/ 285008 h 2133599"/>
              <a:gd name="connsiteX1" fmla="*/ 285008 w 570015"/>
              <a:gd name="connsiteY1" fmla="*/ 0 h 2133599"/>
              <a:gd name="connsiteX2" fmla="*/ 570015 w 570015"/>
              <a:gd name="connsiteY2" fmla="*/ 285008 h 2133599"/>
              <a:gd name="connsiteX3" fmla="*/ 427511 w 570015"/>
              <a:gd name="connsiteY3" fmla="*/ 285008 h 2133599"/>
              <a:gd name="connsiteX4" fmla="*/ 427511 w 570015"/>
              <a:gd name="connsiteY4" fmla="*/ 2133599 h 2133599"/>
              <a:gd name="connsiteX5" fmla="*/ 142504 w 570015"/>
              <a:gd name="connsiteY5" fmla="*/ 2133599 h 2133599"/>
              <a:gd name="connsiteX6" fmla="*/ 142504 w 570015"/>
              <a:gd name="connsiteY6" fmla="*/ 285008 h 2133599"/>
              <a:gd name="connsiteX7" fmla="*/ 0 w 570015"/>
              <a:gd name="connsiteY7" fmla="*/ 285008 h 2133599"/>
              <a:gd name="connsiteX0" fmla="*/ 268185 w 838200"/>
              <a:gd name="connsiteY0" fmla="*/ 285008 h 2133599"/>
              <a:gd name="connsiteX1" fmla="*/ 553193 w 838200"/>
              <a:gd name="connsiteY1" fmla="*/ 0 h 2133599"/>
              <a:gd name="connsiteX2" fmla="*/ 838200 w 838200"/>
              <a:gd name="connsiteY2" fmla="*/ 285008 h 2133599"/>
              <a:gd name="connsiteX3" fmla="*/ 695696 w 838200"/>
              <a:gd name="connsiteY3" fmla="*/ 285008 h 2133599"/>
              <a:gd name="connsiteX4" fmla="*/ 695696 w 838200"/>
              <a:gd name="connsiteY4" fmla="*/ 2133599 h 2133599"/>
              <a:gd name="connsiteX5" fmla="*/ 0 w 838200"/>
              <a:gd name="connsiteY5" fmla="*/ 1981200 h 2133599"/>
              <a:gd name="connsiteX6" fmla="*/ 410689 w 838200"/>
              <a:gd name="connsiteY6" fmla="*/ 285008 h 2133599"/>
              <a:gd name="connsiteX7" fmla="*/ 268185 w 838200"/>
              <a:gd name="connsiteY7" fmla="*/ 285008 h 2133599"/>
              <a:gd name="connsiteX0" fmla="*/ 268185 w 838200"/>
              <a:gd name="connsiteY0" fmla="*/ 285008 h 2057400"/>
              <a:gd name="connsiteX1" fmla="*/ 553193 w 838200"/>
              <a:gd name="connsiteY1" fmla="*/ 0 h 2057400"/>
              <a:gd name="connsiteX2" fmla="*/ 838200 w 838200"/>
              <a:gd name="connsiteY2" fmla="*/ 285008 h 2057400"/>
              <a:gd name="connsiteX3" fmla="*/ 695696 w 838200"/>
              <a:gd name="connsiteY3" fmla="*/ 285008 h 2057400"/>
              <a:gd name="connsiteX4" fmla="*/ 228600 w 838200"/>
              <a:gd name="connsiteY4" fmla="*/ 2057400 h 2057400"/>
              <a:gd name="connsiteX5" fmla="*/ 0 w 838200"/>
              <a:gd name="connsiteY5" fmla="*/ 1981200 h 2057400"/>
              <a:gd name="connsiteX6" fmla="*/ 410689 w 838200"/>
              <a:gd name="connsiteY6" fmla="*/ 285008 h 2057400"/>
              <a:gd name="connsiteX7" fmla="*/ 268185 w 838200"/>
              <a:gd name="connsiteY7" fmla="*/ 285008 h 2057400"/>
              <a:gd name="connsiteX0" fmla="*/ 268185 w 838200"/>
              <a:gd name="connsiteY0" fmla="*/ 285008 h 2133600"/>
              <a:gd name="connsiteX1" fmla="*/ 553193 w 838200"/>
              <a:gd name="connsiteY1" fmla="*/ 0 h 2133600"/>
              <a:gd name="connsiteX2" fmla="*/ 838200 w 838200"/>
              <a:gd name="connsiteY2" fmla="*/ 285008 h 2133600"/>
              <a:gd name="connsiteX3" fmla="*/ 695696 w 838200"/>
              <a:gd name="connsiteY3" fmla="*/ 285008 h 2133600"/>
              <a:gd name="connsiteX4" fmla="*/ 228600 w 838200"/>
              <a:gd name="connsiteY4" fmla="*/ 2133600 h 2133600"/>
              <a:gd name="connsiteX5" fmla="*/ 0 w 838200"/>
              <a:gd name="connsiteY5" fmla="*/ 1981200 h 2133600"/>
              <a:gd name="connsiteX6" fmla="*/ 410689 w 838200"/>
              <a:gd name="connsiteY6" fmla="*/ 285008 h 2133600"/>
              <a:gd name="connsiteX7" fmla="*/ 268185 w 838200"/>
              <a:gd name="connsiteY7" fmla="*/ 285008 h 2133600"/>
              <a:gd name="connsiteX0" fmla="*/ 268185 w 838200"/>
              <a:gd name="connsiteY0" fmla="*/ 285008 h 2133600"/>
              <a:gd name="connsiteX1" fmla="*/ 553193 w 838200"/>
              <a:gd name="connsiteY1" fmla="*/ 0 h 2133600"/>
              <a:gd name="connsiteX2" fmla="*/ 838200 w 838200"/>
              <a:gd name="connsiteY2" fmla="*/ 285008 h 2133600"/>
              <a:gd name="connsiteX3" fmla="*/ 695696 w 838200"/>
              <a:gd name="connsiteY3" fmla="*/ 285008 h 2133600"/>
              <a:gd name="connsiteX4" fmla="*/ 838200 w 838200"/>
              <a:gd name="connsiteY4" fmla="*/ 1447800 h 2133600"/>
              <a:gd name="connsiteX5" fmla="*/ 228600 w 838200"/>
              <a:gd name="connsiteY5" fmla="*/ 2133600 h 2133600"/>
              <a:gd name="connsiteX6" fmla="*/ 0 w 838200"/>
              <a:gd name="connsiteY6" fmla="*/ 1981200 h 2133600"/>
              <a:gd name="connsiteX7" fmla="*/ 410689 w 838200"/>
              <a:gd name="connsiteY7" fmla="*/ 285008 h 2133600"/>
              <a:gd name="connsiteX8" fmla="*/ 268185 w 838200"/>
              <a:gd name="connsiteY8" fmla="*/ 285008 h 2133600"/>
              <a:gd name="connsiteX0" fmla="*/ 268185 w 838200"/>
              <a:gd name="connsiteY0" fmla="*/ 285008 h 2133600"/>
              <a:gd name="connsiteX1" fmla="*/ 553193 w 838200"/>
              <a:gd name="connsiteY1" fmla="*/ 0 h 2133600"/>
              <a:gd name="connsiteX2" fmla="*/ 838200 w 838200"/>
              <a:gd name="connsiteY2" fmla="*/ 285008 h 2133600"/>
              <a:gd name="connsiteX3" fmla="*/ 695696 w 838200"/>
              <a:gd name="connsiteY3" fmla="*/ 285008 h 2133600"/>
              <a:gd name="connsiteX4" fmla="*/ 838200 w 838200"/>
              <a:gd name="connsiteY4" fmla="*/ 1447800 h 2133600"/>
              <a:gd name="connsiteX5" fmla="*/ 228600 w 838200"/>
              <a:gd name="connsiteY5" fmla="*/ 2133600 h 2133600"/>
              <a:gd name="connsiteX6" fmla="*/ 0 w 838200"/>
              <a:gd name="connsiteY6" fmla="*/ 1981200 h 2133600"/>
              <a:gd name="connsiteX7" fmla="*/ 457200 w 838200"/>
              <a:gd name="connsiteY7" fmla="*/ 1447800 h 2133600"/>
              <a:gd name="connsiteX8" fmla="*/ 410689 w 838200"/>
              <a:gd name="connsiteY8" fmla="*/ 285008 h 2133600"/>
              <a:gd name="connsiteX9" fmla="*/ 268185 w 838200"/>
              <a:gd name="connsiteY9" fmla="*/ 285008 h 2133600"/>
              <a:gd name="connsiteX0" fmla="*/ 268185 w 916049"/>
              <a:gd name="connsiteY0" fmla="*/ 285008 h 2133600"/>
              <a:gd name="connsiteX1" fmla="*/ 553193 w 916049"/>
              <a:gd name="connsiteY1" fmla="*/ 0 h 2133600"/>
              <a:gd name="connsiteX2" fmla="*/ 838200 w 916049"/>
              <a:gd name="connsiteY2" fmla="*/ 285008 h 2133600"/>
              <a:gd name="connsiteX3" fmla="*/ 695696 w 916049"/>
              <a:gd name="connsiteY3" fmla="*/ 285008 h 2133600"/>
              <a:gd name="connsiteX4" fmla="*/ 838200 w 916049"/>
              <a:gd name="connsiteY4" fmla="*/ 1447800 h 2133600"/>
              <a:gd name="connsiteX5" fmla="*/ 228600 w 916049"/>
              <a:gd name="connsiteY5" fmla="*/ 2133600 h 2133600"/>
              <a:gd name="connsiteX6" fmla="*/ 0 w 916049"/>
              <a:gd name="connsiteY6" fmla="*/ 1981200 h 2133600"/>
              <a:gd name="connsiteX7" fmla="*/ 457200 w 916049"/>
              <a:gd name="connsiteY7" fmla="*/ 1447800 h 2133600"/>
              <a:gd name="connsiteX8" fmla="*/ 410689 w 916049"/>
              <a:gd name="connsiteY8" fmla="*/ 285008 h 2133600"/>
              <a:gd name="connsiteX9" fmla="*/ 268185 w 916049"/>
              <a:gd name="connsiteY9" fmla="*/ 285008 h 2133600"/>
              <a:gd name="connsiteX0" fmla="*/ 268185 w 916049"/>
              <a:gd name="connsiteY0" fmla="*/ 285008 h 2133600"/>
              <a:gd name="connsiteX1" fmla="*/ 553193 w 916049"/>
              <a:gd name="connsiteY1" fmla="*/ 0 h 2133600"/>
              <a:gd name="connsiteX2" fmla="*/ 838200 w 916049"/>
              <a:gd name="connsiteY2" fmla="*/ 285008 h 2133600"/>
              <a:gd name="connsiteX3" fmla="*/ 695696 w 916049"/>
              <a:gd name="connsiteY3" fmla="*/ 285008 h 2133600"/>
              <a:gd name="connsiteX4" fmla="*/ 838200 w 916049"/>
              <a:gd name="connsiteY4" fmla="*/ 1447800 h 2133600"/>
              <a:gd name="connsiteX5" fmla="*/ 228600 w 916049"/>
              <a:gd name="connsiteY5" fmla="*/ 2133600 h 2133600"/>
              <a:gd name="connsiteX6" fmla="*/ 0 w 916049"/>
              <a:gd name="connsiteY6" fmla="*/ 1981200 h 2133600"/>
              <a:gd name="connsiteX7" fmla="*/ 457200 w 916049"/>
              <a:gd name="connsiteY7" fmla="*/ 1447800 h 2133600"/>
              <a:gd name="connsiteX8" fmla="*/ 410689 w 916049"/>
              <a:gd name="connsiteY8" fmla="*/ 285008 h 2133600"/>
              <a:gd name="connsiteX9" fmla="*/ 268185 w 916049"/>
              <a:gd name="connsiteY9" fmla="*/ 285008 h 2133600"/>
              <a:gd name="connsiteX0" fmla="*/ 268185 w 839849"/>
              <a:gd name="connsiteY0" fmla="*/ 285008 h 2133600"/>
              <a:gd name="connsiteX1" fmla="*/ 553193 w 839849"/>
              <a:gd name="connsiteY1" fmla="*/ 0 h 2133600"/>
              <a:gd name="connsiteX2" fmla="*/ 838200 w 839849"/>
              <a:gd name="connsiteY2" fmla="*/ 285008 h 2133600"/>
              <a:gd name="connsiteX3" fmla="*/ 695696 w 839849"/>
              <a:gd name="connsiteY3" fmla="*/ 285008 h 2133600"/>
              <a:gd name="connsiteX4" fmla="*/ 762000 w 839849"/>
              <a:gd name="connsiteY4" fmla="*/ 1447800 h 2133600"/>
              <a:gd name="connsiteX5" fmla="*/ 228600 w 839849"/>
              <a:gd name="connsiteY5" fmla="*/ 2133600 h 2133600"/>
              <a:gd name="connsiteX6" fmla="*/ 0 w 839849"/>
              <a:gd name="connsiteY6" fmla="*/ 1981200 h 2133600"/>
              <a:gd name="connsiteX7" fmla="*/ 457200 w 839849"/>
              <a:gd name="connsiteY7" fmla="*/ 1447800 h 2133600"/>
              <a:gd name="connsiteX8" fmla="*/ 410689 w 839849"/>
              <a:gd name="connsiteY8" fmla="*/ 285008 h 2133600"/>
              <a:gd name="connsiteX9" fmla="*/ 268185 w 839849"/>
              <a:gd name="connsiteY9" fmla="*/ 285008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849" h="2133600">
                <a:moveTo>
                  <a:pt x="268185" y="285008"/>
                </a:moveTo>
                <a:lnTo>
                  <a:pt x="553193" y="0"/>
                </a:lnTo>
                <a:lnTo>
                  <a:pt x="838200" y="285008"/>
                </a:lnTo>
                <a:lnTo>
                  <a:pt x="695696" y="285008"/>
                </a:lnTo>
                <a:cubicBezTo>
                  <a:pt x="695696" y="478807"/>
                  <a:pt x="839849" y="1139701"/>
                  <a:pt x="762000" y="1447800"/>
                </a:cubicBezTo>
                <a:cubicBezTo>
                  <a:pt x="684151" y="1755899"/>
                  <a:pt x="368300" y="2044700"/>
                  <a:pt x="228600" y="2133600"/>
                </a:cubicBezTo>
                <a:lnTo>
                  <a:pt x="0" y="1981200"/>
                </a:lnTo>
                <a:cubicBezTo>
                  <a:pt x="38100" y="1866900"/>
                  <a:pt x="388752" y="1730499"/>
                  <a:pt x="457200" y="1447800"/>
                </a:cubicBezTo>
                <a:cubicBezTo>
                  <a:pt x="525648" y="1165101"/>
                  <a:pt x="442192" y="478807"/>
                  <a:pt x="410689" y="285008"/>
                </a:cubicBezTo>
                <a:lnTo>
                  <a:pt x="268185" y="285008"/>
                </a:lnTo>
                <a:close/>
              </a:path>
            </a:pathLst>
          </a:custGeom>
          <a:solidFill>
            <a:srgbClr val="BBE0E3">
              <a:alpha val="66000"/>
            </a:srgbClr>
          </a:solidFill>
          <a:ln w="190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5828490" y="4867373"/>
            <a:ext cx="953310" cy="535022"/>
          </a:xfrm>
          <a:custGeom>
            <a:avLst/>
            <a:gdLst>
              <a:gd name="connsiteX0" fmla="*/ 953310 w 953310"/>
              <a:gd name="connsiteY0" fmla="*/ 525294 h 535022"/>
              <a:gd name="connsiteX1" fmla="*/ 651753 w 953310"/>
              <a:gd name="connsiteY1" fmla="*/ 535022 h 535022"/>
              <a:gd name="connsiteX2" fmla="*/ 447472 w 953310"/>
              <a:gd name="connsiteY2" fmla="*/ 505839 h 535022"/>
              <a:gd name="connsiteX3" fmla="*/ 243191 w 953310"/>
              <a:gd name="connsiteY3" fmla="*/ 321013 h 535022"/>
              <a:gd name="connsiteX4" fmla="*/ 0 w 953310"/>
              <a:gd name="connsiteY4" fmla="*/ 0 h 535022"/>
              <a:gd name="connsiteX0" fmla="*/ 953310 w 953310"/>
              <a:gd name="connsiteY0" fmla="*/ 525294 h 535022"/>
              <a:gd name="connsiteX1" fmla="*/ 651753 w 953310"/>
              <a:gd name="connsiteY1" fmla="*/ 535022 h 535022"/>
              <a:gd name="connsiteX2" fmla="*/ 447472 w 953310"/>
              <a:gd name="connsiteY2" fmla="*/ 505839 h 535022"/>
              <a:gd name="connsiteX3" fmla="*/ 243191 w 953310"/>
              <a:gd name="connsiteY3" fmla="*/ 321013 h 535022"/>
              <a:gd name="connsiteX4" fmla="*/ 0 w 953310"/>
              <a:gd name="connsiteY4" fmla="*/ 0 h 535022"/>
              <a:gd name="connsiteX0" fmla="*/ 953310 w 953310"/>
              <a:gd name="connsiteY0" fmla="*/ 525294 h 535022"/>
              <a:gd name="connsiteX1" fmla="*/ 651753 w 953310"/>
              <a:gd name="connsiteY1" fmla="*/ 535022 h 535022"/>
              <a:gd name="connsiteX2" fmla="*/ 447472 w 953310"/>
              <a:gd name="connsiteY2" fmla="*/ 505839 h 535022"/>
              <a:gd name="connsiteX3" fmla="*/ 243191 w 953310"/>
              <a:gd name="connsiteY3" fmla="*/ 321013 h 535022"/>
              <a:gd name="connsiteX4" fmla="*/ 0 w 953310"/>
              <a:gd name="connsiteY4" fmla="*/ 0 h 53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310" h="535022">
                <a:moveTo>
                  <a:pt x="953310" y="525294"/>
                </a:moveTo>
                <a:lnTo>
                  <a:pt x="651753" y="535022"/>
                </a:lnTo>
                <a:cubicBezTo>
                  <a:pt x="567447" y="531779"/>
                  <a:pt x="515566" y="541507"/>
                  <a:pt x="447472" y="505839"/>
                </a:cubicBezTo>
                <a:cubicBezTo>
                  <a:pt x="379378" y="470171"/>
                  <a:pt x="317770" y="405319"/>
                  <a:pt x="243191" y="321013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2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5486 -0.094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7" descr="CSI Crest 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3" y="19878"/>
            <a:ext cx="819150" cy="8655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4375" t="25829" r="361" b="12452"/>
          <a:stretch>
            <a:fillRect/>
          </a:stretch>
        </p:blipFill>
        <p:spPr bwMode="auto">
          <a:xfrm rot="10800000">
            <a:off x="20098" y="838199"/>
            <a:ext cx="909375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rot="5400000">
            <a:off x="36531" y="6286500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2256" y="57076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</a:t>
            </a:r>
          </a:p>
        </p:txBody>
      </p:sp>
      <p:sp>
        <p:nvSpPr>
          <p:cNvPr id="5" name="Freeform 4"/>
          <p:cNvSpPr/>
          <p:nvPr/>
        </p:nvSpPr>
        <p:spPr>
          <a:xfrm>
            <a:off x="655656" y="4800600"/>
            <a:ext cx="7086600" cy="1371600"/>
          </a:xfrm>
          <a:custGeom>
            <a:avLst/>
            <a:gdLst>
              <a:gd name="connsiteX0" fmla="*/ 0 w 5607170"/>
              <a:gd name="connsiteY0" fmla="*/ 1207698 h 1242204"/>
              <a:gd name="connsiteX1" fmla="*/ 845388 w 5607170"/>
              <a:gd name="connsiteY1" fmla="*/ 1242204 h 1242204"/>
              <a:gd name="connsiteX2" fmla="*/ 1035170 w 5607170"/>
              <a:gd name="connsiteY2" fmla="*/ 1224951 h 1242204"/>
              <a:gd name="connsiteX3" fmla="*/ 1302588 w 5607170"/>
              <a:gd name="connsiteY3" fmla="*/ 1190445 h 1242204"/>
              <a:gd name="connsiteX4" fmla="*/ 2967486 w 5607170"/>
              <a:gd name="connsiteY4" fmla="*/ 983411 h 1242204"/>
              <a:gd name="connsiteX5" fmla="*/ 3269411 w 5607170"/>
              <a:gd name="connsiteY5" fmla="*/ 948906 h 1242204"/>
              <a:gd name="connsiteX6" fmla="*/ 3467819 w 5607170"/>
              <a:gd name="connsiteY6" fmla="*/ 931653 h 1242204"/>
              <a:gd name="connsiteX7" fmla="*/ 3743864 w 5607170"/>
              <a:gd name="connsiteY7" fmla="*/ 836762 h 1242204"/>
              <a:gd name="connsiteX8" fmla="*/ 4080294 w 5607170"/>
              <a:gd name="connsiteY8" fmla="*/ 681487 h 1242204"/>
              <a:gd name="connsiteX9" fmla="*/ 4364966 w 5607170"/>
              <a:gd name="connsiteY9" fmla="*/ 508959 h 1242204"/>
              <a:gd name="connsiteX10" fmla="*/ 4477109 w 5607170"/>
              <a:gd name="connsiteY10" fmla="*/ 439947 h 1242204"/>
              <a:gd name="connsiteX11" fmla="*/ 4701396 w 5607170"/>
              <a:gd name="connsiteY11" fmla="*/ 293298 h 1242204"/>
              <a:gd name="connsiteX12" fmla="*/ 4951562 w 5607170"/>
              <a:gd name="connsiteY12" fmla="*/ 163902 h 1242204"/>
              <a:gd name="connsiteX13" fmla="*/ 5201728 w 5607170"/>
              <a:gd name="connsiteY13" fmla="*/ 86264 h 1242204"/>
              <a:gd name="connsiteX14" fmla="*/ 5607170 w 5607170"/>
              <a:gd name="connsiteY14" fmla="*/ 0 h 1242204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607170"/>
              <a:gd name="connsiteY0" fmla="*/ 1207698 h 1245080"/>
              <a:gd name="connsiteX1" fmla="*/ 845388 w 5607170"/>
              <a:gd name="connsiteY1" fmla="*/ 1242204 h 1245080"/>
              <a:gd name="connsiteX2" fmla="*/ 1035170 w 5607170"/>
              <a:gd name="connsiteY2" fmla="*/ 1224951 h 1245080"/>
              <a:gd name="connsiteX3" fmla="*/ 1302588 w 5607170"/>
              <a:gd name="connsiteY3" fmla="*/ 1190445 h 1245080"/>
              <a:gd name="connsiteX4" fmla="*/ 2967486 w 5607170"/>
              <a:gd name="connsiteY4" fmla="*/ 983411 h 1245080"/>
              <a:gd name="connsiteX5" fmla="*/ 3269411 w 5607170"/>
              <a:gd name="connsiteY5" fmla="*/ 948906 h 1245080"/>
              <a:gd name="connsiteX6" fmla="*/ 3467819 w 5607170"/>
              <a:gd name="connsiteY6" fmla="*/ 931653 h 1245080"/>
              <a:gd name="connsiteX7" fmla="*/ 3743864 w 5607170"/>
              <a:gd name="connsiteY7" fmla="*/ 836762 h 1245080"/>
              <a:gd name="connsiteX8" fmla="*/ 4080294 w 5607170"/>
              <a:gd name="connsiteY8" fmla="*/ 681487 h 1245080"/>
              <a:gd name="connsiteX9" fmla="*/ 4364966 w 5607170"/>
              <a:gd name="connsiteY9" fmla="*/ 508959 h 1245080"/>
              <a:gd name="connsiteX10" fmla="*/ 4477109 w 5607170"/>
              <a:gd name="connsiteY10" fmla="*/ 439947 h 1245080"/>
              <a:gd name="connsiteX11" fmla="*/ 4701396 w 5607170"/>
              <a:gd name="connsiteY11" fmla="*/ 293298 h 1245080"/>
              <a:gd name="connsiteX12" fmla="*/ 4951562 w 5607170"/>
              <a:gd name="connsiteY12" fmla="*/ 163902 h 1245080"/>
              <a:gd name="connsiteX13" fmla="*/ 5201728 w 5607170"/>
              <a:gd name="connsiteY13" fmla="*/ 86264 h 1245080"/>
              <a:gd name="connsiteX14" fmla="*/ 5607170 w 5607170"/>
              <a:gd name="connsiteY14" fmla="*/ 0 h 124508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20396 w 5562600"/>
              <a:gd name="connsiteY9" fmla="*/ 508959 h 1295400"/>
              <a:gd name="connsiteX10" fmla="*/ 4432539 w 5562600"/>
              <a:gd name="connsiteY10" fmla="*/ 439947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32539 w 5562600"/>
              <a:gd name="connsiteY10" fmla="*/ 439947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656826 w 5562600"/>
              <a:gd name="connsiteY11" fmla="*/ 293298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906992 w 5562600"/>
              <a:gd name="connsiteY12" fmla="*/ 163902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876800 w 5562600"/>
              <a:gd name="connsiteY12" fmla="*/ 228600 h 1295400"/>
              <a:gd name="connsiteX13" fmla="*/ 5157158 w 5562600"/>
              <a:gd name="connsiteY13" fmla="*/ 86264 h 1295400"/>
              <a:gd name="connsiteX14" fmla="*/ 5562600 w 5562600"/>
              <a:gd name="connsiteY14" fmla="*/ 0 h 1295400"/>
              <a:gd name="connsiteX0" fmla="*/ 0 w 5562600"/>
              <a:gd name="connsiteY0" fmla="*/ 1295400 h 1295400"/>
              <a:gd name="connsiteX1" fmla="*/ 800818 w 5562600"/>
              <a:gd name="connsiteY1" fmla="*/ 1242204 h 1295400"/>
              <a:gd name="connsiteX2" fmla="*/ 990600 w 5562600"/>
              <a:gd name="connsiteY2" fmla="*/ 1224951 h 1295400"/>
              <a:gd name="connsiteX3" fmla="*/ 1258018 w 5562600"/>
              <a:gd name="connsiteY3" fmla="*/ 1190445 h 1295400"/>
              <a:gd name="connsiteX4" fmla="*/ 2922916 w 5562600"/>
              <a:gd name="connsiteY4" fmla="*/ 983411 h 1295400"/>
              <a:gd name="connsiteX5" fmla="*/ 3224841 w 5562600"/>
              <a:gd name="connsiteY5" fmla="*/ 948906 h 1295400"/>
              <a:gd name="connsiteX6" fmla="*/ 3423249 w 5562600"/>
              <a:gd name="connsiteY6" fmla="*/ 931653 h 1295400"/>
              <a:gd name="connsiteX7" fmla="*/ 3699294 w 5562600"/>
              <a:gd name="connsiteY7" fmla="*/ 836762 h 1295400"/>
              <a:gd name="connsiteX8" fmla="*/ 4035724 w 5562600"/>
              <a:gd name="connsiteY8" fmla="*/ 681487 h 1295400"/>
              <a:gd name="connsiteX9" fmla="*/ 4343400 w 5562600"/>
              <a:gd name="connsiteY9" fmla="*/ 533400 h 1295400"/>
              <a:gd name="connsiteX10" fmla="*/ 4495800 w 5562600"/>
              <a:gd name="connsiteY10" fmla="*/ 457200 h 1295400"/>
              <a:gd name="connsiteX11" fmla="*/ 4724400 w 5562600"/>
              <a:gd name="connsiteY11" fmla="*/ 304800 h 1295400"/>
              <a:gd name="connsiteX12" fmla="*/ 4876800 w 5562600"/>
              <a:gd name="connsiteY12" fmla="*/ 228600 h 1295400"/>
              <a:gd name="connsiteX13" fmla="*/ 5171013 w 5562600"/>
              <a:gd name="connsiteY13" fmla="*/ 126838 h 1295400"/>
              <a:gd name="connsiteX14" fmla="*/ 5562600 w 5562600"/>
              <a:gd name="connsiteY14" fmla="*/ 0 h 1295400"/>
              <a:gd name="connsiteX0" fmla="*/ 0 w 5638800"/>
              <a:gd name="connsiteY0" fmla="*/ 1295400 h 1295400"/>
              <a:gd name="connsiteX1" fmla="*/ 800818 w 5638800"/>
              <a:gd name="connsiteY1" fmla="*/ 1242204 h 1295400"/>
              <a:gd name="connsiteX2" fmla="*/ 990600 w 5638800"/>
              <a:gd name="connsiteY2" fmla="*/ 1224951 h 1295400"/>
              <a:gd name="connsiteX3" fmla="*/ 1258018 w 5638800"/>
              <a:gd name="connsiteY3" fmla="*/ 1190445 h 1295400"/>
              <a:gd name="connsiteX4" fmla="*/ 2922916 w 5638800"/>
              <a:gd name="connsiteY4" fmla="*/ 983411 h 1295400"/>
              <a:gd name="connsiteX5" fmla="*/ 3224841 w 5638800"/>
              <a:gd name="connsiteY5" fmla="*/ 948906 h 1295400"/>
              <a:gd name="connsiteX6" fmla="*/ 3423249 w 5638800"/>
              <a:gd name="connsiteY6" fmla="*/ 931653 h 1295400"/>
              <a:gd name="connsiteX7" fmla="*/ 3699294 w 5638800"/>
              <a:gd name="connsiteY7" fmla="*/ 836762 h 1295400"/>
              <a:gd name="connsiteX8" fmla="*/ 4035724 w 5638800"/>
              <a:gd name="connsiteY8" fmla="*/ 681487 h 1295400"/>
              <a:gd name="connsiteX9" fmla="*/ 4343400 w 5638800"/>
              <a:gd name="connsiteY9" fmla="*/ 533400 h 1295400"/>
              <a:gd name="connsiteX10" fmla="*/ 4495800 w 5638800"/>
              <a:gd name="connsiteY10" fmla="*/ 457200 h 1295400"/>
              <a:gd name="connsiteX11" fmla="*/ 4724400 w 5638800"/>
              <a:gd name="connsiteY11" fmla="*/ 304800 h 1295400"/>
              <a:gd name="connsiteX12" fmla="*/ 4876800 w 5638800"/>
              <a:gd name="connsiteY12" fmla="*/ 228600 h 1295400"/>
              <a:gd name="connsiteX13" fmla="*/ 5171013 w 5638800"/>
              <a:gd name="connsiteY13" fmla="*/ 126838 h 1295400"/>
              <a:gd name="connsiteX14" fmla="*/ 5638800 w 5638800"/>
              <a:gd name="connsiteY14" fmla="*/ 0 h 1295400"/>
              <a:gd name="connsiteX0" fmla="*/ 0 w 5943600"/>
              <a:gd name="connsiteY0" fmla="*/ 1371600 h 1371600"/>
              <a:gd name="connsiteX1" fmla="*/ 800818 w 5943600"/>
              <a:gd name="connsiteY1" fmla="*/ 1318404 h 1371600"/>
              <a:gd name="connsiteX2" fmla="*/ 990600 w 5943600"/>
              <a:gd name="connsiteY2" fmla="*/ 1301151 h 1371600"/>
              <a:gd name="connsiteX3" fmla="*/ 1258018 w 5943600"/>
              <a:gd name="connsiteY3" fmla="*/ 1266645 h 1371600"/>
              <a:gd name="connsiteX4" fmla="*/ 2922916 w 5943600"/>
              <a:gd name="connsiteY4" fmla="*/ 1059611 h 1371600"/>
              <a:gd name="connsiteX5" fmla="*/ 3224841 w 5943600"/>
              <a:gd name="connsiteY5" fmla="*/ 1025106 h 1371600"/>
              <a:gd name="connsiteX6" fmla="*/ 3423249 w 5943600"/>
              <a:gd name="connsiteY6" fmla="*/ 1007853 h 1371600"/>
              <a:gd name="connsiteX7" fmla="*/ 3699294 w 5943600"/>
              <a:gd name="connsiteY7" fmla="*/ 912962 h 1371600"/>
              <a:gd name="connsiteX8" fmla="*/ 4035724 w 5943600"/>
              <a:gd name="connsiteY8" fmla="*/ 757687 h 1371600"/>
              <a:gd name="connsiteX9" fmla="*/ 4343400 w 5943600"/>
              <a:gd name="connsiteY9" fmla="*/ 609600 h 1371600"/>
              <a:gd name="connsiteX10" fmla="*/ 4495800 w 5943600"/>
              <a:gd name="connsiteY10" fmla="*/ 533400 h 1371600"/>
              <a:gd name="connsiteX11" fmla="*/ 4724400 w 5943600"/>
              <a:gd name="connsiteY11" fmla="*/ 381000 h 1371600"/>
              <a:gd name="connsiteX12" fmla="*/ 4876800 w 5943600"/>
              <a:gd name="connsiteY12" fmla="*/ 304800 h 1371600"/>
              <a:gd name="connsiteX13" fmla="*/ 5171013 w 5943600"/>
              <a:gd name="connsiteY13" fmla="*/ 203038 h 1371600"/>
              <a:gd name="connsiteX14" fmla="*/ 5943600 w 5943600"/>
              <a:gd name="connsiteY14" fmla="*/ 0 h 1371600"/>
              <a:gd name="connsiteX0" fmla="*/ 0 w 7086600"/>
              <a:gd name="connsiteY0" fmla="*/ 1371600 h 1371600"/>
              <a:gd name="connsiteX1" fmla="*/ 1943818 w 7086600"/>
              <a:gd name="connsiteY1" fmla="*/ 1318404 h 1371600"/>
              <a:gd name="connsiteX2" fmla="*/ 2133600 w 7086600"/>
              <a:gd name="connsiteY2" fmla="*/ 1301151 h 1371600"/>
              <a:gd name="connsiteX3" fmla="*/ 2401018 w 7086600"/>
              <a:gd name="connsiteY3" fmla="*/ 1266645 h 1371600"/>
              <a:gd name="connsiteX4" fmla="*/ 4065916 w 7086600"/>
              <a:gd name="connsiteY4" fmla="*/ 1059611 h 1371600"/>
              <a:gd name="connsiteX5" fmla="*/ 4367841 w 7086600"/>
              <a:gd name="connsiteY5" fmla="*/ 1025106 h 1371600"/>
              <a:gd name="connsiteX6" fmla="*/ 4566249 w 7086600"/>
              <a:gd name="connsiteY6" fmla="*/ 1007853 h 1371600"/>
              <a:gd name="connsiteX7" fmla="*/ 4842294 w 7086600"/>
              <a:gd name="connsiteY7" fmla="*/ 912962 h 1371600"/>
              <a:gd name="connsiteX8" fmla="*/ 5178724 w 7086600"/>
              <a:gd name="connsiteY8" fmla="*/ 757687 h 1371600"/>
              <a:gd name="connsiteX9" fmla="*/ 5486400 w 7086600"/>
              <a:gd name="connsiteY9" fmla="*/ 609600 h 1371600"/>
              <a:gd name="connsiteX10" fmla="*/ 5638800 w 7086600"/>
              <a:gd name="connsiteY10" fmla="*/ 533400 h 1371600"/>
              <a:gd name="connsiteX11" fmla="*/ 5867400 w 7086600"/>
              <a:gd name="connsiteY11" fmla="*/ 381000 h 1371600"/>
              <a:gd name="connsiteX12" fmla="*/ 6019800 w 7086600"/>
              <a:gd name="connsiteY12" fmla="*/ 304800 h 1371600"/>
              <a:gd name="connsiteX13" fmla="*/ 6314013 w 7086600"/>
              <a:gd name="connsiteY13" fmla="*/ 203038 h 1371600"/>
              <a:gd name="connsiteX14" fmla="*/ 7086600 w 7086600"/>
              <a:gd name="connsiteY1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86600" h="1371600">
                <a:moveTo>
                  <a:pt x="0" y="1371600"/>
                </a:moveTo>
                <a:lnTo>
                  <a:pt x="1943818" y="1318404"/>
                </a:lnTo>
                <a:cubicBezTo>
                  <a:pt x="2116346" y="1321280"/>
                  <a:pt x="2057400" y="1309778"/>
                  <a:pt x="2133600" y="1301151"/>
                </a:cubicBezTo>
                <a:lnTo>
                  <a:pt x="2401018" y="1266645"/>
                </a:lnTo>
                <a:lnTo>
                  <a:pt x="4065916" y="1059611"/>
                </a:lnTo>
                <a:lnTo>
                  <a:pt x="4367841" y="1025106"/>
                </a:lnTo>
                <a:cubicBezTo>
                  <a:pt x="4451230" y="1016480"/>
                  <a:pt x="4487174" y="1026544"/>
                  <a:pt x="4566249" y="1007853"/>
                </a:cubicBezTo>
                <a:cubicBezTo>
                  <a:pt x="4645324" y="989162"/>
                  <a:pt x="4740215" y="954656"/>
                  <a:pt x="4842294" y="912962"/>
                </a:cubicBezTo>
                <a:lnTo>
                  <a:pt x="5178724" y="757687"/>
                </a:lnTo>
                <a:lnTo>
                  <a:pt x="5486400" y="609600"/>
                </a:lnTo>
                <a:lnTo>
                  <a:pt x="5638800" y="533400"/>
                </a:lnTo>
                <a:lnTo>
                  <a:pt x="5867400" y="381000"/>
                </a:lnTo>
                <a:lnTo>
                  <a:pt x="6019800" y="304800"/>
                </a:lnTo>
                <a:lnTo>
                  <a:pt x="6314013" y="203038"/>
                </a:lnTo>
                <a:lnTo>
                  <a:pt x="7086600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 rot="21264336">
            <a:off x="3843921" y="5998588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PL FRAN</a:t>
            </a:r>
          </a:p>
        </p:txBody>
      </p:sp>
      <p:sp>
        <p:nvSpPr>
          <p:cNvPr id="7" name="Freeform 6"/>
          <p:cNvSpPr/>
          <p:nvPr/>
        </p:nvSpPr>
        <p:spPr>
          <a:xfrm>
            <a:off x="2846933" y="3474488"/>
            <a:ext cx="1971200" cy="112773"/>
          </a:xfrm>
          <a:custGeom>
            <a:avLst/>
            <a:gdLst>
              <a:gd name="connsiteX0" fmla="*/ 0 w 2110153"/>
              <a:gd name="connsiteY0" fmla="*/ 110532 h 110532"/>
              <a:gd name="connsiteX1" fmla="*/ 1145512 w 2110153"/>
              <a:gd name="connsiteY1" fmla="*/ 40193 h 110532"/>
              <a:gd name="connsiteX2" fmla="*/ 2110153 w 2110153"/>
              <a:gd name="connsiteY2" fmla="*/ 0 h 110532"/>
              <a:gd name="connsiteX0" fmla="*/ 0 w 1971200"/>
              <a:gd name="connsiteY0" fmla="*/ 112773 h 112773"/>
              <a:gd name="connsiteX1" fmla="*/ 1145512 w 1971200"/>
              <a:gd name="connsiteY1" fmla="*/ 42434 h 112773"/>
              <a:gd name="connsiteX2" fmla="*/ 1971200 w 1971200"/>
              <a:gd name="connsiteY2" fmla="*/ 0 h 11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1200" h="112773">
                <a:moveTo>
                  <a:pt x="0" y="112773"/>
                </a:moveTo>
                <a:lnTo>
                  <a:pt x="1145512" y="42434"/>
                </a:lnTo>
                <a:lnTo>
                  <a:pt x="1971200" y="0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19400" y="3200400"/>
            <a:ext cx="1905000" cy="110532"/>
          </a:xfrm>
          <a:custGeom>
            <a:avLst/>
            <a:gdLst>
              <a:gd name="connsiteX0" fmla="*/ 0 w 2110153"/>
              <a:gd name="connsiteY0" fmla="*/ 110532 h 110532"/>
              <a:gd name="connsiteX1" fmla="*/ 1145512 w 2110153"/>
              <a:gd name="connsiteY1" fmla="*/ 40193 h 110532"/>
              <a:gd name="connsiteX2" fmla="*/ 2110153 w 2110153"/>
              <a:gd name="connsiteY2" fmla="*/ 0 h 110532"/>
              <a:gd name="connsiteX0" fmla="*/ 0 w 1905000"/>
              <a:gd name="connsiteY0" fmla="*/ 110532 h 110532"/>
              <a:gd name="connsiteX1" fmla="*/ 1145512 w 1905000"/>
              <a:gd name="connsiteY1" fmla="*/ 40193 h 110532"/>
              <a:gd name="connsiteX2" fmla="*/ 1905000 w 1905000"/>
              <a:gd name="connsiteY2" fmla="*/ 0 h 11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10532">
                <a:moveTo>
                  <a:pt x="0" y="110532"/>
                </a:moveTo>
                <a:lnTo>
                  <a:pt x="1145512" y="40193"/>
                </a:lnTo>
                <a:lnTo>
                  <a:pt x="1905000" y="0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4471067">
            <a:off x="4692597" y="3827235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I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r>
              <a:rPr lang="en-US" sz="2400" b="1">
                <a:solidFill>
                  <a:srgbClr val="FFFF00"/>
                </a:solidFill>
              </a:rPr>
              <a:t> </a:t>
            </a:r>
            <a:r>
              <a:rPr lang="en-US" sz="2400" b="1" err="1">
                <a:solidFill>
                  <a:srgbClr val="FFFF00"/>
                </a:solidFill>
              </a:rPr>
              <a:t>I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174901" y="4340888"/>
            <a:ext cx="834013" cy="1125415"/>
          </a:xfrm>
          <a:custGeom>
            <a:avLst/>
            <a:gdLst>
              <a:gd name="connsiteX0" fmla="*/ 834013 w 834013"/>
              <a:gd name="connsiteY0" fmla="*/ 1125415 h 1125415"/>
              <a:gd name="connsiteX1" fmla="*/ 0 w 834013"/>
              <a:gd name="connsiteY1" fmla="*/ 0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4013" h="1125415">
                <a:moveTo>
                  <a:pt x="834013" y="112541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622242" y="2311121"/>
            <a:ext cx="271305" cy="1507253"/>
          </a:xfrm>
          <a:custGeom>
            <a:avLst/>
            <a:gdLst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  <a:gd name="connsiteX0" fmla="*/ 271305 w 271305"/>
              <a:gd name="connsiteY0" fmla="*/ 1507253 h 1507253"/>
              <a:gd name="connsiteX1" fmla="*/ 221063 w 271305"/>
              <a:gd name="connsiteY1" fmla="*/ 1346479 h 1507253"/>
              <a:gd name="connsiteX2" fmla="*/ 160773 w 271305"/>
              <a:gd name="connsiteY2" fmla="*/ 1075174 h 1507253"/>
              <a:gd name="connsiteX3" fmla="*/ 40193 w 271305"/>
              <a:gd name="connsiteY3" fmla="*/ 633046 h 1507253"/>
              <a:gd name="connsiteX4" fmla="*/ 0 w 271305"/>
              <a:gd name="connsiteY4" fmla="*/ 0 h 150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05" h="1507253">
                <a:moveTo>
                  <a:pt x="271305" y="1507253"/>
                </a:moveTo>
                <a:cubicBezTo>
                  <a:pt x="254558" y="1453662"/>
                  <a:pt x="239485" y="1418492"/>
                  <a:pt x="221063" y="1346479"/>
                </a:cubicBezTo>
                <a:cubicBezTo>
                  <a:pt x="202641" y="1274466"/>
                  <a:pt x="190918" y="1194079"/>
                  <a:pt x="160773" y="1075174"/>
                </a:cubicBezTo>
                <a:cubicBezTo>
                  <a:pt x="130628" y="956269"/>
                  <a:pt x="66988" y="812242"/>
                  <a:pt x="40193" y="633046"/>
                </a:cubicBezTo>
                <a:cubicBezTo>
                  <a:pt x="13398" y="453850"/>
                  <a:pt x="13398" y="211015"/>
                  <a:pt x="0" y="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rot="21264336">
            <a:off x="1807076" y="3196121"/>
            <a:ext cx="114300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50" b="1"/>
              <a:t>PL JENNA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21264336">
            <a:off x="1753695" y="3526446"/>
            <a:ext cx="1143000" cy="25187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50" b="1"/>
              <a:t>PL ISABELLA</a:t>
            </a:r>
          </a:p>
        </p:txBody>
      </p:sp>
      <p:sp>
        <p:nvSpPr>
          <p:cNvPr id="39" name="Freeform 38"/>
          <p:cNvSpPr/>
          <p:nvPr/>
        </p:nvSpPr>
        <p:spPr>
          <a:xfrm rot="16200000">
            <a:off x="1524000" y="3657601"/>
            <a:ext cx="2743200" cy="2133599"/>
          </a:xfrm>
          <a:custGeom>
            <a:avLst/>
            <a:gdLst>
              <a:gd name="connsiteX0" fmla="*/ 0 w 2612499"/>
              <a:gd name="connsiteY0" fmla="*/ 427629 h 1447800"/>
              <a:gd name="connsiteX1" fmla="*/ 2008984 w 2612499"/>
              <a:gd name="connsiteY1" fmla="*/ 427629 h 1447800"/>
              <a:gd name="connsiteX2" fmla="*/ 2008984 w 2612499"/>
              <a:gd name="connsiteY2" fmla="*/ 0 h 1447800"/>
              <a:gd name="connsiteX3" fmla="*/ 2612499 w 2612499"/>
              <a:gd name="connsiteY3" fmla="*/ 723900 h 1447800"/>
              <a:gd name="connsiteX4" fmla="*/ 2008984 w 2612499"/>
              <a:gd name="connsiteY4" fmla="*/ 1447800 h 1447800"/>
              <a:gd name="connsiteX5" fmla="*/ 2008984 w 2612499"/>
              <a:gd name="connsiteY5" fmla="*/ 1020171 h 1447800"/>
              <a:gd name="connsiteX6" fmla="*/ 0 w 2612499"/>
              <a:gd name="connsiteY6" fmla="*/ 1020171 h 1447800"/>
              <a:gd name="connsiteX7" fmla="*/ 0 w 2612499"/>
              <a:gd name="connsiteY7" fmla="*/ 427629 h 1447800"/>
              <a:gd name="connsiteX0" fmla="*/ 21700 w 2612499"/>
              <a:gd name="connsiteY0" fmla="*/ -1 h 1887604"/>
              <a:gd name="connsiteX1" fmla="*/ 2008984 w 2612499"/>
              <a:gd name="connsiteY1" fmla="*/ 867433 h 1887604"/>
              <a:gd name="connsiteX2" fmla="*/ 2008984 w 2612499"/>
              <a:gd name="connsiteY2" fmla="*/ 439804 h 1887604"/>
              <a:gd name="connsiteX3" fmla="*/ 2612499 w 2612499"/>
              <a:gd name="connsiteY3" fmla="*/ 1163704 h 1887604"/>
              <a:gd name="connsiteX4" fmla="*/ 2008984 w 2612499"/>
              <a:gd name="connsiteY4" fmla="*/ 1887604 h 1887604"/>
              <a:gd name="connsiteX5" fmla="*/ 2008984 w 2612499"/>
              <a:gd name="connsiteY5" fmla="*/ 1459975 h 1887604"/>
              <a:gd name="connsiteX6" fmla="*/ 0 w 2612499"/>
              <a:gd name="connsiteY6" fmla="*/ 1459975 h 1887604"/>
              <a:gd name="connsiteX7" fmla="*/ 21700 w 2612499"/>
              <a:gd name="connsiteY7" fmla="*/ -1 h 1887604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130701 w 2743200"/>
              <a:gd name="connsiteY6" fmla="*/ 2354108 h 2781737"/>
              <a:gd name="connsiteX7" fmla="*/ 0 w 2743200"/>
              <a:gd name="connsiteY7" fmla="*/ 0 h 2781737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76198 w 2743200"/>
              <a:gd name="connsiteY6" fmla="*/ 993480 h 2781737"/>
              <a:gd name="connsiteX7" fmla="*/ 0 w 2743200"/>
              <a:gd name="connsiteY7" fmla="*/ 0 h 2781737"/>
              <a:gd name="connsiteX0" fmla="*/ 0 w 2743200"/>
              <a:gd name="connsiteY0" fmla="*/ 0 h 2781737"/>
              <a:gd name="connsiteX1" fmla="*/ 2139685 w 2743200"/>
              <a:gd name="connsiteY1" fmla="*/ 1761566 h 2781737"/>
              <a:gd name="connsiteX2" fmla="*/ 2139685 w 2743200"/>
              <a:gd name="connsiteY2" fmla="*/ 1333937 h 2781737"/>
              <a:gd name="connsiteX3" fmla="*/ 2743200 w 2743200"/>
              <a:gd name="connsiteY3" fmla="*/ 2057837 h 2781737"/>
              <a:gd name="connsiteX4" fmla="*/ 2139685 w 2743200"/>
              <a:gd name="connsiteY4" fmla="*/ 2781737 h 2781737"/>
              <a:gd name="connsiteX5" fmla="*/ 2139685 w 2743200"/>
              <a:gd name="connsiteY5" fmla="*/ 2354108 h 2781737"/>
              <a:gd name="connsiteX6" fmla="*/ 914398 w 2743200"/>
              <a:gd name="connsiteY6" fmla="*/ 2185653 h 2781737"/>
              <a:gd name="connsiteX7" fmla="*/ 76198 w 2743200"/>
              <a:gd name="connsiteY7" fmla="*/ 993480 h 2781737"/>
              <a:gd name="connsiteX8" fmla="*/ 0 w 2743200"/>
              <a:gd name="connsiteY8" fmla="*/ 0 h 2781737"/>
              <a:gd name="connsiteX0" fmla="*/ 0 w 2743200"/>
              <a:gd name="connsiteY0" fmla="*/ 0 h 2781737"/>
              <a:gd name="connsiteX1" fmla="*/ 1066798 w 2743200"/>
              <a:gd name="connsiteY1" fmla="*/ 1490219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993480 h 2781737"/>
              <a:gd name="connsiteX9" fmla="*/ 0 w 2743200"/>
              <a:gd name="connsiteY9" fmla="*/ 0 h 2781737"/>
              <a:gd name="connsiteX0" fmla="*/ 0 w 2743200"/>
              <a:gd name="connsiteY0" fmla="*/ 0 h 2781737"/>
              <a:gd name="connsiteX1" fmla="*/ 1066798 w 2743200"/>
              <a:gd name="connsiteY1" fmla="*/ 1390871 h 2781737"/>
              <a:gd name="connsiteX2" fmla="*/ 2139685 w 2743200"/>
              <a:gd name="connsiteY2" fmla="*/ 1761566 h 2781737"/>
              <a:gd name="connsiteX3" fmla="*/ 2139685 w 2743200"/>
              <a:gd name="connsiteY3" fmla="*/ 1333937 h 2781737"/>
              <a:gd name="connsiteX4" fmla="*/ 2743200 w 2743200"/>
              <a:gd name="connsiteY4" fmla="*/ 2057837 h 2781737"/>
              <a:gd name="connsiteX5" fmla="*/ 2139685 w 2743200"/>
              <a:gd name="connsiteY5" fmla="*/ 2781737 h 2781737"/>
              <a:gd name="connsiteX6" fmla="*/ 2139685 w 2743200"/>
              <a:gd name="connsiteY6" fmla="*/ 2354108 h 2781737"/>
              <a:gd name="connsiteX7" fmla="*/ 914398 w 2743200"/>
              <a:gd name="connsiteY7" fmla="*/ 2185653 h 2781737"/>
              <a:gd name="connsiteX8" fmla="*/ 76198 w 2743200"/>
              <a:gd name="connsiteY8" fmla="*/ 1192176 h 2781737"/>
              <a:gd name="connsiteX9" fmla="*/ 0 w 2743200"/>
              <a:gd name="connsiteY9" fmla="*/ 0 h 278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200" h="2781737">
                <a:moveTo>
                  <a:pt x="0" y="0"/>
                </a:moveTo>
                <a:cubicBezTo>
                  <a:pt x="165100" y="66232"/>
                  <a:pt x="710184" y="1097277"/>
                  <a:pt x="1066798" y="1390871"/>
                </a:cubicBezTo>
                <a:cubicBezTo>
                  <a:pt x="1423412" y="1684465"/>
                  <a:pt x="1960871" y="1771055"/>
                  <a:pt x="2139685" y="1761566"/>
                </a:cubicBezTo>
                <a:lnTo>
                  <a:pt x="2139685" y="1333937"/>
                </a:lnTo>
                <a:lnTo>
                  <a:pt x="2743200" y="2057837"/>
                </a:lnTo>
                <a:lnTo>
                  <a:pt x="2139685" y="2781737"/>
                </a:lnTo>
                <a:lnTo>
                  <a:pt x="2139685" y="2354108"/>
                </a:lnTo>
                <a:cubicBezTo>
                  <a:pt x="1935471" y="2254761"/>
                  <a:pt x="1258312" y="2379308"/>
                  <a:pt x="914398" y="2185653"/>
                </a:cubicBezTo>
                <a:cubicBezTo>
                  <a:pt x="570484" y="1991998"/>
                  <a:pt x="228598" y="1556451"/>
                  <a:pt x="76198" y="11921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95"/>
          <p:cNvGrpSpPr/>
          <p:nvPr/>
        </p:nvGrpSpPr>
        <p:grpSpPr>
          <a:xfrm>
            <a:off x="2857174" y="4267200"/>
            <a:ext cx="952826" cy="578049"/>
            <a:chOff x="2088626" y="2835302"/>
            <a:chExt cx="952826" cy="578049"/>
          </a:xfrm>
        </p:grpSpPr>
        <p:sp>
          <p:nvSpPr>
            <p:cNvPr id="27" name="Text Box 821"/>
            <p:cNvSpPr txBox="1">
              <a:spLocks noChangeArrowheads="1"/>
            </p:cNvSpPr>
            <p:nvPr/>
          </p:nvSpPr>
          <p:spPr bwMode="auto">
            <a:xfrm>
              <a:off x="2088626" y="3136352"/>
              <a:ext cx="268288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28" name="Text Box 830"/>
            <p:cNvSpPr txBox="1">
              <a:spLocks noChangeArrowheads="1"/>
            </p:cNvSpPr>
            <p:nvPr/>
          </p:nvSpPr>
          <p:spPr bwMode="auto">
            <a:xfrm>
              <a:off x="2771826" y="3136352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grpSp>
          <p:nvGrpSpPr>
            <p:cNvPr id="29" name="Group 1059"/>
            <p:cNvGrpSpPr/>
            <p:nvPr/>
          </p:nvGrpSpPr>
          <p:grpSpPr>
            <a:xfrm>
              <a:off x="2325755" y="2835302"/>
              <a:ext cx="584518" cy="498450"/>
              <a:chOff x="5725640" y="3875628"/>
              <a:chExt cx="584518" cy="498450"/>
            </a:xfrm>
          </p:grpSpPr>
          <p:sp>
            <p:nvSpPr>
              <p:cNvPr id="30" name="Rectangle 638"/>
              <p:cNvSpPr>
                <a:spLocks noChangeArrowheads="1"/>
              </p:cNvSpPr>
              <p:nvPr/>
            </p:nvSpPr>
            <p:spPr bwMode="auto">
              <a:xfrm>
                <a:off x="5725640" y="4064000"/>
                <a:ext cx="457200" cy="304800"/>
              </a:xfrm>
              <a:prstGeom prst="rect">
                <a:avLst/>
              </a:prstGeom>
              <a:solidFill>
                <a:srgbClr val="BBE0E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" name="Group 1061"/>
              <p:cNvGrpSpPr/>
              <p:nvPr/>
            </p:nvGrpSpPr>
            <p:grpSpPr>
              <a:xfrm>
                <a:off x="5728661" y="3875628"/>
                <a:ext cx="581497" cy="498450"/>
                <a:chOff x="5728661" y="3875628"/>
                <a:chExt cx="581497" cy="498450"/>
              </a:xfrm>
            </p:grpSpPr>
            <p:sp>
              <p:nvSpPr>
                <p:cNvPr id="32" name="Text Box 824"/>
                <p:cNvSpPr txBox="1">
                  <a:spLocks noChangeArrowheads="1"/>
                </p:cNvSpPr>
                <p:nvPr/>
              </p:nvSpPr>
              <p:spPr bwMode="auto">
                <a:xfrm>
                  <a:off x="6024502" y="3875628"/>
                  <a:ext cx="285656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(-)</a:t>
                  </a:r>
                </a:p>
              </p:txBody>
            </p:sp>
            <p:sp>
              <p:nvSpPr>
                <p:cNvPr id="33" name="Oval 640"/>
                <p:cNvSpPr>
                  <a:spLocks noChangeArrowheads="1"/>
                </p:cNvSpPr>
                <p:nvPr/>
              </p:nvSpPr>
              <p:spPr bwMode="auto">
                <a:xfrm>
                  <a:off x="5814540" y="4140200"/>
                  <a:ext cx="279400" cy="1524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Freeform 641"/>
                <p:cNvSpPr>
                  <a:spLocks/>
                </p:cNvSpPr>
                <p:nvPr/>
              </p:nvSpPr>
              <p:spPr bwMode="auto">
                <a:xfrm>
                  <a:off x="5731578" y="4070350"/>
                  <a:ext cx="457200" cy="2857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6" y="184"/>
                    </a:cxn>
                  </a:cxnLst>
                  <a:rect l="0" t="0" r="r" b="b"/>
                  <a:pathLst>
                    <a:path w="296" h="184">
                      <a:moveTo>
                        <a:pt x="0" y="0"/>
                      </a:moveTo>
                      <a:lnTo>
                        <a:pt x="296" y="1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42"/>
                <p:cNvSpPr>
                  <a:spLocks/>
                </p:cNvSpPr>
                <p:nvPr/>
              </p:nvSpPr>
              <p:spPr bwMode="auto">
                <a:xfrm>
                  <a:off x="5736773" y="4062352"/>
                  <a:ext cx="452005" cy="305788"/>
                </a:xfrm>
                <a:custGeom>
                  <a:avLst/>
                  <a:gdLst/>
                  <a:ahLst/>
                  <a:cxnLst>
                    <a:cxn ang="0">
                      <a:pos x="296" y="0"/>
                    </a:cxn>
                    <a:cxn ang="0">
                      <a:pos x="0" y="192"/>
                    </a:cxn>
                  </a:cxnLst>
                  <a:rect l="0" t="0" r="r" b="b"/>
                  <a:pathLst>
                    <a:path w="296" h="192">
                      <a:moveTo>
                        <a:pt x="296" y="0"/>
                      </a:moveTo>
                      <a:lnTo>
                        <a:pt x="0" y="192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644"/>
                <p:cNvSpPr>
                  <a:spLocks/>
                </p:cNvSpPr>
                <p:nvPr/>
              </p:nvSpPr>
              <p:spPr bwMode="auto">
                <a:xfrm flipH="1">
                  <a:off x="5728661" y="4070350"/>
                  <a:ext cx="45719" cy="3037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76"/>
                    </a:cxn>
                  </a:cxnLst>
                  <a:rect l="0" t="0" r="r" b="b"/>
                  <a:pathLst>
                    <a:path w="1" h="176">
                      <a:moveTo>
                        <a:pt x="0" y="0"/>
                      </a:moveTo>
                      <a:lnTo>
                        <a:pt x="0" y="176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829288" y="3902903"/>
                  <a:ext cx="28084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/>
                    <a:t>I </a:t>
                  </a:r>
                  <a:r>
                    <a:rPr lang="en-US" sz="900" b="1" err="1"/>
                    <a:t>I</a:t>
                  </a:r>
                  <a:endParaRPr lang="en-US" sz="900" b="1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867400" y="3943020"/>
                  <a:ext cx="205839" cy="1193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1" name="Freeform 40"/>
          <p:cNvSpPr/>
          <p:nvPr/>
        </p:nvSpPr>
        <p:spPr>
          <a:xfrm rot="21267440">
            <a:off x="3966106" y="3243550"/>
            <a:ext cx="1019659" cy="2526600"/>
          </a:xfrm>
          <a:custGeom>
            <a:avLst/>
            <a:gdLst>
              <a:gd name="connsiteX0" fmla="*/ 0 w 993090"/>
              <a:gd name="connsiteY0" fmla="*/ 496545 h 2438400"/>
              <a:gd name="connsiteX1" fmla="*/ 496545 w 993090"/>
              <a:gd name="connsiteY1" fmla="*/ 0 h 2438400"/>
              <a:gd name="connsiteX2" fmla="*/ 993090 w 993090"/>
              <a:gd name="connsiteY2" fmla="*/ 496545 h 2438400"/>
              <a:gd name="connsiteX3" fmla="*/ 744818 w 993090"/>
              <a:gd name="connsiteY3" fmla="*/ 496545 h 2438400"/>
              <a:gd name="connsiteX4" fmla="*/ 744818 w 993090"/>
              <a:gd name="connsiteY4" fmla="*/ 2438400 h 2438400"/>
              <a:gd name="connsiteX5" fmla="*/ 248273 w 993090"/>
              <a:gd name="connsiteY5" fmla="*/ 2438400 h 2438400"/>
              <a:gd name="connsiteX6" fmla="*/ 248273 w 993090"/>
              <a:gd name="connsiteY6" fmla="*/ 496545 h 2438400"/>
              <a:gd name="connsiteX7" fmla="*/ 0 w 993090"/>
              <a:gd name="connsiteY7" fmla="*/ 496545 h 2438400"/>
              <a:gd name="connsiteX0" fmla="*/ 0 w 993090"/>
              <a:gd name="connsiteY0" fmla="*/ 496545 h 2514123"/>
              <a:gd name="connsiteX1" fmla="*/ 496545 w 993090"/>
              <a:gd name="connsiteY1" fmla="*/ 0 h 2514123"/>
              <a:gd name="connsiteX2" fmla="*/ 993090 w 993090"/>
              <a:gd name="connsiteY2" fmla="*/ 496545 h 2514123"/>
              <a:gd name="connsiteX3" fmla="*/ 744818 w 993090"/>
              <a:gd name="connsiteY3" fmla="*/ 496545 h 2514123"/>
              <a:gd name="connsiteX4" fmla="*/ 744818 w 993090"/>
              <a:gd name="connsiteY4" fmla="*/ 2438400 h 2514123"/>
              <a:gd name="connsiteX5" fmla="*/ 102174 w 993090"/>
              <a:gd name="connsiteY5" fmla="*/ 2514123 h 2514123"/>
              <a:gd name="connsiteX6" fmla="*/ 248273 w 993090"/>
              <a:gd name="connsiteY6" fmla="*/ 496545 h 2514123"/>
              <a:gd name="connsiteX7" fmla="*/ 0 w 993090"/>
              <a:gd name="connsiteY7" fmla="*/ 496545 h 2514123"/>
              <a:gd name="connsiteX0" fmla="*/ 0 w 1019659"/>
              <a:gd name="connsiteY0" fmla="*/ 496545 h 2526600"/>
              <a:gd name="connsiteX1" fmla="*/ 496545 w 1019659"/>
              <a:gd name="connsiteY1" fmla="*/ 0 h 2526600"/>
              <a:gd name="connsiteX2" fmla="*/ 993090 w 1019659"/>
              <a:gd name="connsiteY2" fmla="*/ 496545 h 2526600"/>
              <a:gd name="connsiteX3" fmla="*/ 744818 w 1019659"/>
              <a:gd name="connsiteY3" fmla="*/ 496545 h 2526600"/>
              <a:gd name="connsiteX4" fmla="*/ 1019659 w 1019659"/>
              <a:gd name="connsiteY4" fmla="*/ 2526600 h 2526600"/>
              <a:gd name="connsiteX5" fmla="*/ 102174 w 1019659"/>
              <a:gd name="connsiteY5" fmla="*/ 2514123 h 2526600"/>
              <a:gd name="connsiteX6" fmla="*/ 248273 w 1019659"/>
              <a:gd name="connsiteY6" fmla="*/ 496545 h 2526600"/>
              <a:gd name="connsiteX7" fmla="*/ 0 w 1019659"/>
              <a:gd name="connsiteY7" fmla="*/ 496545 h 252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659" h="2526600">
                <a:moveTo>
                  <a:pt x="0" y="496545"/>
                </a:moveTo>
                <a:lnTo>
                  <a:pt x="496545" y="0"/>
                </a:lnTo>
                <a:lnTo>
                  <a:pt x="993090" y="496545"/>
                </a:lnTo>
                <a:lnTo>
                  <a:pt x="744818" y="496545"/>
                </a:lnTo>
                <a:lnTo>
                  <a:pt x="1019659" y="2526600"/>
                </a:lnTo>
                <a:lnTo>
                  <a:pt x="102174" y="2514123"/>
                </a:lnTo>
                <a:lnTo>
                  <a:pt x="248273" y="496545"/>
                </a:lnTo>
                <a:lnTo>
                  <a:pt x="0" y="496545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637"/>
          <p:cNvGrpSpPr/>
          <p:nvPr/>
        </p:nvGrpSpPr>
        <p:grpSpPr>
          <a:xfrm>
            <a:off x="4079175" y="4572000"/>
            <a:ext cx="955735" cy="551002"/>
            <a:chOff x="2092265" y="1884132"/>
            <a:chExt cx="955735" cy="551002"/>
          </a:xfrm>
        </p:grpSpPr>
        <p:sp>
          <p:nvSpPr>
            <p:cNvPr id="17" name="Text Box 388"/>
            <p:cNvSpPr txBox="1">
              <a:spLocks noChangeArrowheads="1"/>
            </p:cNvSpPr>
            <p:nvPr/>
          </p:nvSpPr>
          <p:spPr bwMode="auto">
            <a:xfrm>
              <a:off x="2092265" y="215835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sp>
          <p:nvSpPr>
            <p:cNvPr id="18" name="Text Box 389"/>
            <p:cNvSpPr txBox="1">
              <a:spLocks noChangeArrowheads="1"/>
            </p:cNvSpPr>
            <p:nvPr/>
          </p:nvSpPr>
          <p:spPr bwMode="auto">
            <a:xfrm>
              <a:off x="2737133" y="2160496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8</a:t>
              </a:r>
            </a:p>
          </p:txBody>
        </p:sp>
        <p:grpSp>
          <p:nvGrpSpPr>
            <p:cNvPr id="19" name="Group 1039"/>
            <p:cNvGrpSpPr/>
            <p:nvPr/>
          </p:nvGrpSpPr>
          <p:grpSpPr>
            <a:xfrm>
              <a:off x="2328802" y="1884132"/>
              <a:ext cx="719198" cy="478068"/>
              <a:chOff x="3505200" y="1884132"/>
              <a:chExt cx="719198" cy="478068"/>
            </a:xfrm>
          </p:grpSpPr>
          <p:sp>
            <p:nvSpPr>
              <p:cNvPr id="20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22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23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4" name="Freeform 43"/>
          <p:cNvSpPr/>
          <p:nvPr/>
        </p:nvSpPr>
        <p:spPr>
          <a:xfrm>
            <a:off x="5208422" y="3979469"/>
            <a:ext cx="2567636" cy="402336"/>
          </a:xfrm>
          <a:custGeom>
            <a:avLst/>
            <a:gdLst>
              <a:gd name="connsiteX0" fmla="*/ 0 w 2567636"/>
              <a:gd name="connsiteY0" fmla="*/ 402336 h 402336"/>
              <a:gd name="connsiteX1" fmla="*/ 204826 w 2567636"/>
              <a:gd name="connsiteY1" fmla="*/ 321869 h 402336"/>
              <a:gd name="connsiteX2" fmla="*/ 497434 w 2567636"/>
              <a:gd name="connsiteY2" fmla="*/ 168249 h 402336"/>
              <a:gd name="connsiteX3" fmla="*/ 731520 w 2567636"/>
              <a:gd name="connsiteY3" fmla="*/ 117043 h 402336"/>
              <a:gd name="connsiteX4" fmla="*/ 1170432 w 2567636"/>
              <a:gd name="connsiteY4" fmla="*/ 65837 h 402336"/>
              <a:gd name="connsiteX5" fmla="*/ 1887322 w 2567636"/>
              <a:gd name="connsiteY5" fmla="*/ 80467 h 402336"/>
              <a:gd name="connsiteX6" fmla="*/ 2077517 w 2567636"/>
              <a:gd name="connsiteY6" fmla="*/ 0 h 402336"/>
              <a:gd name="connsiteX7" fmla="*/ 2157984 w 2567636"/>
              <a:gd name="connsiteY7" fmla="*/ 0 h 402336"/>
              <a:gd name="connsiteX8" fmla="*/ 2282343 w 2567636"/>
              <a:gd name="connsiteY8" fmla="*/ 36576 h 402336"/>
              <a:gd name="connsiteX9" fmla="*/ 2567636 w 2567636"/>
              <a:gd name="connsiteY9" fmla="*/ 43891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7636" h="402336">
                <a:moveTo>
                  <a:pt x="0" y="402336"/>
                </a:moveTo>
                <a:lnTo>
                  <a:pt x="204826" y="321869"/>
                </a:lnTo>
                <a:lnTo>
                  <a:pt x="497434" y="168249"/>
                </a:lnTo>
                <a:lnTo>
                  <a:pt x="731520" y="117043"/>
                </a:lnTo>
                <a:lnTo>
                  <a:pt x="1170432" y="65837"/>
                </a:lnTo>
                <a:lnTo>
                  <a:pt x="1887322" y="80467"/>
                </a:lnTo>
                <a:lnTo>
                  <a:pt x="2077517" y="0"/>
                </a:lnTo>
                <a:lnTo>
                  <a:pt x="2157984" y="0"/>
                </a:lnTo>
                <a:lnTo>
                  <a:pt x="2282343" y="36576"/>
                </a:lnTo>
                <a:lnTo>
                  <a:pt x="2567636" y="43891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72251" y="3220872"/>
            <a:ext cx="2982036" cy="484495"/>
          </a:xfrm>
          <a:custGeom>
            <a:avLst/>
            <a:gdLst>
              <a:gd name="connsiteX0" fmla="*/ 2982036 w 2982036"/>
              <a:gd name="connsiteY0" fmla="*/ 20471 h 484495"/>
              <a:gd name="connsiteX1" fmla="*/ 1630907 w 2982036"/>
              <a:gd name="connsiteY1" fmla="*/ 0 h 484495"/>
              <a:gd name="connsiteX2" fmla="*/ 1473958 w 2982036"/>
              <a:gd name="connsiteY2" fmla="*/ 163773 h 484495"/>
              <a:gd name="connsiteX3" fmla="*/ 1214650 w 2982036"/>
              <a:gd name="connsiteY3" fmla="*/ 313898 h 484495"/>
              <a:gd name="connsiteX4" fmla="*/ 1050877 w 2982036"/>
              <a:gd name="connsiteY4" fmla="*/ 211540 h 484495"/>
              <a:gd name="connsiteX5" fmla="*/ 852985 w 2982036"/>
              <a:gd name="connsiteY5" fmla="*/ 327546 h 484495"/>
              <a:gd name="connsiteX6" fmla="*/ 723331 w 2982036"/>
              <a:gd name="connsiteY6" fmla="*/ 307074 h 484495"/>
              <a:gd name="connsiteX7" fmla="*/ 525439 w 2982036"/>
              <a:gd name="connsiteY7" fmla="*/ 320722 h 484495"/>
              <a:gd name="connsiteX8" fmla="*/ 477671 w 2982036"/>
              <a:gd name="connsiteY8" fmla="*/ 409432 h 484495"/>
              <a:gd name="connsiteX9" fmla="*/ 436728 w 2982036"/>
              <a:gd name="connsiteY9" fmla="*/ 361665 h 484495"/>
              <a:gd name="connsiteX10" fmla="*/ 0 w 2982036"/>
              <a:gd name="connsiteY10" fmla="*/ 484495 h 48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2036" h="484495">
                <a:moveTo>
                  <a:pt x="2982036" y="20471"/>
                </a:moveTo>
                <a:lnTo>
                  <a:pt x="1630907" y="0"/>
                </a:lnTo>
                <a:lnTo>
                  <a:pt x="1473958" y="163773"/>
                </a:lnTo>
                <a:lnTo>
                  <a:pt x="1214650" y="313898"/>
                </a:lnTo>
                <a:lnTo>
                  <a:pt x="1050877" y="211540"/>
                </a:lnTo>
                <a:lnTo>
                  <a:pt x="852985" y="327546"/>
                </a:lnTo>
                <a:lnTo>
                  <a:pt x="723331" y="307074"/>
                </a:lnTo>
                <a:lnTo>
                  <a:pt x="525439" y="320722"/>
                </a:lnTo>
                <a:lnTo>
                  <a:pt x="477671" y="409432"/>
                </a:lnTo>
                <a:lnTo>
                  <a:pt x="436728" y="361665"/>
                </a:lnTo>
                <a:lnTo>
                  <a:pt x="0" y="484495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20192193">
            <a:off x="5129873" y="2940962"/>
            <a:ext cx="683961" cy="2621980"/>
          </a:xfrm>
          <a:custGeom>
            <a:avLst/>
            <a:gdLst>
              <a:gd name="connsiteX0" fmla="*/ 0 w 484632"/>
              <a:gd name="connsiteY0" fmla="*/ 242316 h 2447272"/>
              <a:gd name="connsiteX1" fmla="*/ 242316 w 484632"/>
              <a:gd name="connsiteY1" fmla="*/ 0 h 2447272"/>
              <a:gd name="connsiteX2" fmla="*/ 484632 w 484632"/>
              <a:gd name="connsiteY2" fmla="*/ 242316 h 2447272"/>
              <a:gd name="connsiteX3" fmla="*/ 363474 w 484632"/>
              <a:gd name="connsiteY3" fmla="*/ 242316 h 2447272"/>
              <a:gd name="connsiteX4" fmla="*/ 363474 w 484632"/>
              <a:gd name="connsiteY4" fmla="*/ 2447272 h 2447272"/>
              <a:gd name="connsiteX5" fmla="*/ 121158 w 484632"/>
              <a:gd name="connsiteY5" fmla="*/ 2447272 h 2447272"/>
              <a:gd name="connsiteX6" fmla="*/ 121158 w 484632"/>
              <a:gd name="connsiteY6" fmla="*/ 242316 h 2447272"/>
              <a:gd name="connsiteX7" fmla="*/ 0 w 484632"/>
              <a:gd name="connsiteY7" fmla="*/ 242316 h 2447272"/>
              <a:gd name="connsiteX0" fmla="*/ 0 w 723725"/>
              <a:gd name="connsiteY0" fmla="*/ 242316 h 2447272"/>
              <a:gd name="connsiteX1" fmla="*/ 242316 w 723725"/>
              <a:gd name="connsiteY1" fmla="*/ 0 h 2447272"/>
              <a:gd name="connsiteX2" fmla="*/ 484632 w 723725"/>
              <a:gd name="connsiteY2" fmla="*/ 242316 h 2447272"/>
              <a:gd name="connsiteX3" fmla="*/ 363474 w 723725"/>
              <a:gd name="connsiteY3" fmla="*/ 242316 h 2447272"/>
              <a:gd name="connsiteX4" fmla="*/ 723725 w 723725"/>
              <a:gd name="connsiteY4" fmla="*/ 2407713 h 2447272"/>
              <a:gd name="connsiteX5" fmla="*/ 121158 w 723725"/>
              <a:gd name="connsiteY5" fmla="*/ 2447272 h 2447272"/>
              <a:gd name="connsiteX6" fmla="*/ 121158 w 723725"/>
              <a:gd name="connsiteY6" fmla="*/ 242316 h 2447272"/>
              <a:gd name="connsiteX7" fmla="*/ 0 w 723725"/>
              <a:gd name="connsiteY7" fmla="*/ 242316 h 2447272"/>
              <a:gd name="connsiteX0" fmla="*/ 0 w 723725"/>
              <a:gd name="connsiteY0" fmla="*/ 242316 h 2435370"/>
              <a:gd name="connsiteX1" fmla="*/ 242316 w 723725"/>
              <a:gd name="connsiteY1" fmla="*/ 0 h 2435370"/>
              <a:gd name="connsiteX2" fmla="*/ 484632 w 723725"/>
              <a:gd name="connsiteY2" fmla="*/ 242316 h 2435370"/>
              <a:gd name="connsiteX3" fmla="*/ 363474 w 723725"/>
              <a:gd name="connsiteY3" fmla="*/ 242316 h 2435370"/>
              <a:gd name="connsiteX4" fmla="*/ 723725 w 723725"/>
              <a:gd name="connsiteY4" fmla="*/ 2407713 h 2435370"/>
              <a:gd name="connsiteX5" fmla="*/ 213309 w 723725"/>
              <a:gd name="connsiteY5" fmla="*/ 2435370 h 2435370"/>
              <a:gd name="connsiteX6" fmla="*/ 121158 w 723725"/>
              <a:gd name="connsiteY6" fmla="*/ 242316 h 2435370"/>
              <a:gd name="connsiteX7" fmla="*/ 0 w 723725"/>
              <a:gd name="connsiteY7" fmla="*/ 242316 h 2435370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723725 w 723725"/>
              <a:gd name="connsiteY4" fmla="*/ 2407713 h 2456491"/>
              <a:gd name="connsiteX5" fmla="*/ 453346 w 723725"/>
              <a:gd name="connsiteY5" fmla="*/ 2456491 h 2456491"/>
              <a:gd name="connsiteX6" fmla="*/ 121158 w 723725"/>
              <a:gd name="connsiteY6" fmla="*/ 242316 h 2456491"/>
              <a:gd name="connsiteX7" fmla="*/ 0 w 723725"/>
              <a:gd name="connsiteY7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723725 w 723725"/>
              <a:gd name="connsiteY4" fmla="*/ 2407713 h 2456491"/>
              <a:gd name="connsiteX5" fmla="*/ 453346 w 723725"/>
              <a:gd name="connsiteY5" fmla="*/ 2456491 h 2456491"/>
              <a:gd name="connsiteX6" fmla="*/ 179114 w 723725"/>
              <a:gd name="connsiteY6" fmla="*/ 1174500 h 2456491"/>
              <a:gd name="connsiteX7" fmla="*/ 121158 w 723725"/>
              <a:gd name="connsiteY7" fmla="*/ 242316 h 2456491"/>
              <a:gd name="connsiteX8" fmla="*/ 0 w 723725"/>
              <a:gd name="connsiteY8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723725"/>
              <a:gd name="connsiteY0" fmla="*/ 242316 h 2456491"/>
              <a:gd name="connsiteX1" fmla="*/ 242316 w 723725"/>
              <a:gd name="connsiteY1" fmla="*/ 0 h 2456491"/>
              <a:gd name="connsiteX2" fmla="*/ 484632 w 723725"/>
              <a:gd name="connsiteY2" fmla="*/ 242316 h 2456491"/>
              <a:gd name="connsiteX3" fmla="*/ 363474 w 723725"/>
              <a:gd name="connsiteY3" fmla="*/ 242316 h 2456491"/>
              <a:gd name="connsiteX4" fmla="*/ 419152 w 723725"/>
              <a:gd name="connsiteY4" fmla="*/ 1195621 h 2456491"/>
              <a:gd name="connsiteX5" fmla="*/ 723725 w 723725"/>
              <a:gd name="connsiteY5" fmla="*/ 2407713 h 2456491"/>
              <a:gd name="connsiteX6" fmla="*/ 453346 w 723725"/>
              <a:gd name="connsiteY6" fmla="*/ 2456491 h 2456491"/>
              <a:gd name="connsiteX7" fmla="*/ 179114 w 723725"/>
              <a:gd name="connsiteY7" fmla="*/ 1174500 h 2456491"/>
              <a:gd name="connsiteX8" fmla="*/ 121158 w 723725"/>
              <a:gd name="connsiteY8" fmla="*/ 242316 h 2456491"/>
              <a:gd name="connsiteX9" fmla="*/ 0 w 723725"/>
              <a:gd name="connsiteY9" fmla="*/ 242316 h 2456491"/>
              <a:gd name="connsiteX0" fmla="*/ 0 w 683961"/>
              <a:gd name="connsiteY0" fmla="*/ 242316 h 2456491"/>
              <a:gd name="connsiteX1" fmla="*/ 242316 w 683961"/>
              <a:gd name="connsiteY1" fmla="*/ 0 h 2456491"/>
              <a:gd name="connsiteX2" fmla="*/ 484632 w 683961"/>
              <a:gd name="connsiteY2" fmla="*/ 242316 h 2456491"/>
              <a:gd name="connsiteX3" fmla="*/ 363474 w 683961"/>
              <a:gd name="connsiteY3" fmla="*/ 242316 h 2456491"/>
              <a:gd name="connsiteX4" fmla="*/ 419152 w 683961"/>
              <a:gd name="connsiteY4" fmla="*/ 1195621 h 2456491"/>
              <a:gd name="connsiteX5" fmla="*/ 683961 w 683961"/>
              <a:gd name="connsiteY5" fmla="*/ 2416490 h 2456491"/>
              <a:gd name="connsiteX6" fmla="*/ 453346 w 683961"/>
              <a:gd name="connsiteY6" fmla="*/ 2456491 h 2456491"/>
              <a:gd name="connsiteX7" fmla="*/ 179114 w 683961"/>
              <a:gd name="connsiteY7" fmla="*/ 1174500 h 2456491"/>
              <a:gd name="connsiteX8" fmla="*/ 121158 w 683961"/>
              <a:gd name="connsiteY8" fmla="*/ 242316 h 2456491"/>
              <a:gd name="connsiteX9" fmla="*/ 0 w 683961"/>
              <a:gd name="connsiteY9" fmla="*/ 242316 h 245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961" h="2456491">
                <a:moveTo>
                  <a:pt x="0" y="242316"/>
                </a:moveTo>
                <a:lnTo>
                  <a:pt x="242316" y="0"/>
                </a:lnTo>
                <a:lnTo>
                  <a:pt x="484632" y="242316"/>
                </a:lnTo>
                <a:lnTo>
                  <a:pt x="363474" y="242316"/>
                </a:lnTo>
                <a:cubicBezTo>
                  <a:pt x="352561" y="401200"/>
                  <a:pt x="365738" y="833259"/>
                  <a:pt x="419152" y="1195621"/>
                </a:cubicBezTo>
                <a:cubicBezTo>
                  <a:pt x="472566" y="1557983"/>
                  <a:pt x="678262" y="2206345"/>
                  <a:pt x="683961" y="2416490"/>
                </a:cubicBezTo>
                <a:lnTo>
                  <a:pt x="453346" y="2456491"/>
                </a:lnTo>
                <a:cubicBezTo>
                  <a:pt x="362578" y="2250956"/>
                  <a:pt x="234479" y="1543529"/>
                  <a:pt x="179114" y="1174500"/>
                </a:cubicBezTo>
                <a:cubicBezTo>
                  <a:pt x="123749" y="805471"/>
                  <a:pt x="151010" y="397680"/>
                  <a:pt x="121158" y="242316"/>
                </a:cubicBezTo>
                <a:lnTo>
                  <a:pt x="0" y="242316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604288" y="535447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248008" y="5356744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7239000" y="626887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575"/>
          <p:cNvGrpSpPr/>
          <p:nvPr/>
        </p:nvGrpSpPr>
        <p:grpSpPr>
          <a:xfrm>
            <a:off x="6553200" y="5029200"/>
            <a:ext cx="955735" cy="551002"/>
            <a:chOff x="0" y="2308774"/>
            <a:chExt cx="955735" cy="551002"/>
          </a:xfrm>
        </p:grpSpPr>
        <p:sp>
          <p:nvSpPr>
            <p:cNvPr id="92" name="Text Box 388"/>
            <p:cNvSpPr txBox="1">
              <a:spLocks noChangeArrowheads="1"/>
            </p:cNvSpPr>
            <p:nvPr/>
          </p:nvSpPr>
          <p:spPr bwMode="auto">
            <a:xfrm>
              <a:off x="0" y="2582994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93" name="Text Box 389"/>
            <p:cNvSpPr txBox="1">
              <a:spLocks noChangeArrowheads="1"/>
            </p:cNvSpPr>
            <p:nvPr/>
          </p:nvSpPr>
          <p:spPr bwMode="auto">
            <a:xfrm>
              <a:off x="644868" y="258513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1</a:t>
              </a:r>
            </a:p>
          </p:txBody>
        </p:sp>
        <p:grpSp>
          <p:nvGrpSpPr>
            <p:cNvPr id="94" name="Group 1258"/>
            <p:cNvGrpSpPr/>
            <p:nvPr/>
          </p:nvGrpSpPr>
          <p:grpSpPr>
            <a:xfrm>
              <a:off x="236537" y="2308774"/>
              <a:ext cx="719198" cy="478068"/>
              <a:chOff x="3505200" y="1884132"/>
              <a:chExt cx="719198" cy="478068"/>
            </a:xfrm>
          </p:grpSpPr>
          <p:sp>
            <p:nvSpPr>
              <p:cNvPr id="95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9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9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4" name="Rectangle 103"/>
          <p:cNvSpPr/>
          <p:nvPr/>
        </p:nvSpPr>
        <p:spPr>
          <a:xfrm>
            <a:off x="6587320" y="6268872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919931" y="5863343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488"/>
          <p:cNvGrpSpPr/>
          <p:nvPr/>
        </p:nvGrpSpPr>
        <p:grpSpPr>
          <a:xfrm>
            <a:off x="6553200" y="5943600"/>
            <a:ext cx="936279" cy="551002"/>
            <a:chOff x="1114831" y="1696898"/>
            <a:chExt cx="936279" cy="551002"/>
          </a:xfrm>
        </p:grpSpPr>
        <p:sp>
          <p:nvSpPr>
            <p:cNvPr id="82" name="Text Box 388"/>
            <p:cNvSpPr txBox="1">
              <a:spLocks noChangeArrowheads="1"/>
            </p:cNvSpPr>
            <p:nvPr/>
          </p:nvSpPr>
          <p:spPr bwMode="auto">
            <a:xfrm>
              <a:off x="1114831" y="1971118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83" name="Text Box 389"/>
            <p:cNvSpPr txBox="1">
              <a:spLocks noChangeArrowheads="1"/>
            </p:cNvSpPr>
            <p:nvPr/>
          </p:nvSpPr>
          <p:spPr bwMode="auto">
            <a:xfrm>
              <a:off x="1740243" y="1973262"/>
              <a:ext cx="2682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5</a:t>
              </a:r>
            </a:p>
          </p:txBody>
        </p:sp>
        <p:grpSp>
          <p:nvGrpSpPr>
            <p:cNvPr id="84" name="Group 1197"/>
            <p:cNvGrpSpPr/>
            <p:nvPr/>
          </p:nvGrpSpPr>
          <p:grpSpPr>
            <a:xfrm>
              <a:off x="1331912" y="1696898"/>
              <a:ext cx="719198" cy="478068"/>
              <a:chOff x="3505200" y="1884132"/>
              <a:chExt cx="719198" cy="478068"/>
            </a:xfrm>
          </p:grpSpPr>
          <p:sp>
            <p:nvSpPr>
              <p:cNvPr id="85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474810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(Rein)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87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88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6" name="Rectangle 105"/>
          <p:cNvSpPr/>
          <p:nvPr/>
        </p:nvSpPr>
        <p:spPr>
          <a:xfrm>
            <a:off x="6553200" y="5861006"/>
            <a:ext cx="256842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353175" y="4796617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971607" y="4800600"/>
            <a:ext cx="267393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867400" y="5562600"/>
            <a:ext cx="1026453" cy="535619"/>
            <a:chOff x="6096000" y="7010400"/>
            <a:chExt cx="1026453" cy="535619"/>
          </a:xfrm>
        </p:grpSpPr>
        <p:sp>
          <p:nvSpPr>
            <p:cNvPr id="70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2-7</a:t>
              </a:r>
            </a:p>
          </p:txBody>
        </p:sp>
        <p:sp>
          <p:nvSpPr>
            <p:cNvPr id="72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73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4" idx="2"/>
              <a:endCxn id="70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80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6026727" y="4639887"/>
            <a:ext cx="267393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399982" y="4646988"/>
            <a:ext cx="170688" cy="1661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6288747" y="4495800"/>
            <a:ext cx="1026453" cy="535619"/>
            <a:chOff x="6096000" y="7010400"/>
            <a:chExt cx="1026453" cy="535619"/>
          </a:xfrm>
        </p:grpSpPr>
        <p:sp>
          <p:nvSpPr>
            <p:cNvPr id="48" name="AutoShape 639"/>
            <p:cNvSpPr>
              <a:spLocks noChangeArrowheads="1"/>
            </p:cNvSpPr>
            <p:nvPr/>
          </p:nvSpPr>
          <p:spPr bwMode="auto">
            <a:xfrm flipH="1">
              <a:off x="6311751" y="71576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485"/>
            <p:cNvSpPr txBox="1">
              <a:spLocks noChangeArrowheads="1"/>
            </p:cNvSpPr>
            <p:nvPr/>
          </p:nvSpPr>
          <p:spPr bwMode="auto">
            <a:xfrm>
              <a:off x="6716573" y="72690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n w="3175">
                    <a:noFill/>
                  </a:ln>
                </a:rPr>
                <a:t>2-7</a:t>
              </a:r>
            </a:p>
          </p:txBody>
        </p:sp>
        <p:sp>
          <p:nvSpPr>
            <p:cNvPr id="50" name="Text Box 486"/>
            <p:cNvSpPr txBox="1">
              <a:spLocks noChangeArrowheads="1"/>
            </p:cNvSpPr>
            <p:nvPr/>
          </p:nvSpPr>
          <p:spPr bwMode="auto">
            <a:xfrm>
              <a:off x="6096000" y="72690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A</a:t>
              </a:r>
            </a:p>
          </p:txBody>
        </p:sp>
        <p:sp>
          <p:nvSpPr>
            <p:cNvPr id="51" name="Freeform 635"/>
            <p:cNvSpPr>
              <a:spLocks/>
            </p:cNvSpPr>
            <p:nvPr/>
          </p:nvSpPr>
          <p:spPr bwMode="auto">
            <a:xfrm>
              <a:off x="6472280" y="70556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639"/>
            <p:cNvSpPr>
              <a:spLocks noChangeArrowheads="1"/>
            </p:cNvSpPr>
            <p:nvPr/>
          </p:nvSpPr>
          <p:spPr bwMode="auto">
            <a:xfrm rot="10800000" flipH="1">
              <a:off x="6329002" y="71627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640"/>
            <p:cNvSpPr>
              <a:spLocks noChangeArrowheads="1"/>
            </p:cNvSpPr>
            <p:nvPr/>
          </p:nvSpPr>
          <p:spPr bwMode="auto">
            <a:xfrm>
              <a:off x="6404790" y="72334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638"/>
            <p:cNvSpPr>
              <a:spLocks noChangeArrowheads="1"/>
            </p:cNvSpPr>
            <p:nvPr/>
          </p:nvSpPr>
          <p:spPr bwMode="auto">
            <a:xfrm>
              <a:off x="6315890" y="71572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6335618" y="71692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2" idx="2"/>
              <a:endCxn id="48" idx="2"/>
            </p:cNvCxnSpPr>
            <p:nvPr/>
          </p:nvCxnSpPr>
          <p:spPr>
            <a:xfrm rot="16200000" flipH="1">
              <a:off x="6399123" y="7092656"/>
              <a:ext cx="299706" cy="439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436353" y="70104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  <p:sp>
          <p:nvSpPr>
            <p:cNvPr id="58" name="Freeform 644"/>
            <p:cNvSpPr>
              <a:spLocks/>
            </p:cNvSpPr>
            <p:nvPr/>
          </p:nvSpPr>
          <p:spPr bwMode="auto">
            <a:xfrm flipH="1">
              <a:off x="6310825" y="7155859"/>
              <a:ext cx="45719" cy="3037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6"/>
                </a:cxn>
              </a:cxnLst>
              <a:rect l="0" t="0" r="r" b="b"/>
              <a:pathLst>
                <a:path w="1" h="176">
                  <a:moveTo>
                    <a:pt x="0" y="0"/>
                  </a:moveTo>
                  <a:lnTo>
                    <a:pt x="0" y="17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334000" y="4343400"/>
            <a:ext cx="1026453" cy="535619"/>
            <a:chOff x="5943600" y="6934200"/>
            <a:chExt cx="1026453" cy="535619"/>
          </a:xfrm>
        </p:grpSpPr>
        <p:sp>
          <p:nvSpPr>
            <p:cNvPr id="60" name="AutoShape 639"/>
            <p:cNvSpPr>
              <a:spLocks noChangeArrowheads="1"/>
            </p:cNvSpPr>
            <p:nvPr/>
          </p:nvSpPr>
          <p:spPr bwMode="auto">
            <a:xfrm flipH="1">
              <a:off x="6159351" y="7081483"/>
              <a:ext cx="457200" cy="304800"/>
            </a:xfrm>
            <a:prstGeom prst="rtTriangle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ext Box 485"/>
            <p:cNvSpPr txBox="1">
              <a:spLocks noChangeArrowheads="1"/>
            </p:cNvSpPr>
            <p:nvPr/>
          </p:nvSpPr>
          <p:spPr bwMode="auto">
            <a:xfrm>
              <a:off x="6564173" y="7192820"/>
              <a:ext cx="40588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3-8</a:t>
              </a:r>
            </a:p>
          </p:txBody>
        </p:sp>
        <p:sp>
          <p:nvSpPr>
            <p:cNvPr id="62" name="Text Box 486"/>
            <p:cNvSpPr txBox="1">
              <a:spLocks noChangeArrowheads="1"/>
            </p:cNvSpPr>
            <p:nvPr/>
          </p:nvSpPr>
          <p:spPr bwMode="auto">
            <a:xfrm>
              <a:off x="5943600" y="7192820"/>
              <a:ext cx="295274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/>
                <a:t>C</a:t>
              </a:r>
            </a:p>
          </p:txBody>
        </p:sp>
        <p:sp>
          <p:nvSpPr>
            <p:cNvPr id="63" name="Freeform 635"/>
            <p:cNvSpPr>
              <a:spLocks/>
            </p:cNvSpPr>
            <p:nvPr/>
          </p:nvSpPr>
          <p:spPr bwMode="auto">
            <a:xfrm>
              <a:off x="6319880" y="6979451"/>
              <a:ext cx="157120" cy="10160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64"/>
                </a:cxn>
              </a:cxnLst>
              <a:rect l="0" t="0" r="r" b="b"/>
              <a:pathLst>
                <a:path w="128" h="64">
                  <a:moveTo>
                    <a:pt x="0" y="56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AutoShape 639"/>
            <p:cNvSpPr>
              <a:spLocks noChangeArrowheads="1"/>
            </p:cNvSpPr>
            <p:nvPr/>
          </p:nvSpPr>
          <p:spPr bwMode="auto">
            <a:xfrm rot="10800000" flipH="1">
              <a:off x="6176602" y="7086577"/>
              <a:ext cx="457200" cy="304800"/>
            </a:xfrm>
            <a:prstGeom prst="rtTriangle">
              <a:avLst/>
            </a:prstGeom>
            <a:solidFill>
              <a:srgbClr val="CC0000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640"/>
            <p:cNvSpPr>
              <a:spLocks noChangeArrowheads="1"/>
            </p:cNvSpPr>
            <p:nvPr/>
          </p:nvSpPr>
          <p:spPr bwMode="auto">
            <a:xfrm>
              <a:off x="6252390" y="7157251"/>
              <a:ext cx="279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38"/>
            <p:cNvSpPr>
              <a:spLocks noChangeArrowheads="1"/>
            </p:cNvSpPr>
            <p:nvPr/>
          </p:nvSpPr>
          <p:spPr bwMode="auto">
            <a:xfrm>
              <a:off x="6163490" y="7081051"/>
              <a:ext cx="457200" cy="304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6183218" y="7093026"/>
              <a:ext cx="428936" cy="282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283953" y="6934200"/>
              <a:ext cx="2295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rial Black" pitchFamily="34" charset="0"/>
                </a:rPr>
                <a:t>I</a:t>
              </a:r>
            </a:p>
          </p:txBody>
        </p:sp>
      </p:grpSp>
      <p:sp>
        <p:nvSpPr>
          <p:cNvPr id="111" name="Up Arrow 110"/>
          <p:cNvSpPr/>
          <p:nvPr/>
        </p:nvSpPr>
        <p:spPr>
          <a:xfrm rot="18894016">
            <a:off x="6096000" y="4237692"/>
            <a:ext cx="304800" cy="533400"/>
          </a:xfrm>
          <a:prstGeom prst="upArrow">
            <a:avLst/>
          </a:prstGeom>
          <a:solidFill>
            <a:schemeClr val="accent1">
              <a:alpha val="66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Up Arrow 111"/>
          <p:cNvSpPr/>
          <p:nvPr/>
        </p:nvSpPr>
        <p:spPr>
          <a:xfrm rot="18894016">
            <a:off x="6390061" y="4049058"/>
            <a:ext cx="304800" cy="533400"/>
          </a:xfrm>
          <a:prstGeom prst="upArrow">
            <a:avLst/>
          </a:prstGeom>
          <a:solidFill>
            <a:schemeClr val="accent1">
              <a:alpha val="66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ight Arrow 112"/>
          <p:cNvSpPr/>
          <p:nvPr/>
        </p:nvSpPr>
        <p:spPr>
          <a:xfrm rot="20517943">
            <a:off x="5496069" y="3754795"/>
            <a:ext cx="1627427" cy="381000"/>
          </a:xfrm>
          <a:prstGeom prst="rightArrow">
            <a:avLst/>
          </a:prstGeom>
          <a:solidFill>
            <a:srgbClr val="FFFF00">
              <a:alpha val="66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ight Arrow 113"/>
          <p:cNvSpPr/>
          <p:nvPr/>
        </p:nvSpPr>
        <p:spPr>
          <a:xfrm rot="20517943">
            <a:off x="5296844" y="3493062"/>
            <a:ext cx="811456" cy="381000"/>
          </a:xfrm>
          <a:prstGeom prst="rightArrow">
            <a:avLst/>
          </a:prstGeom>
          <a:solidFill>
            <a:srgbClr val="FFFF00">
              <a:alpha val="66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5125100" y="3104066"/>
            <a:ext cx="894700" cy="379575"/>
          </a:xfrm>
          <a:custGeom>
            <a:avLst/>
            <a:gdLst>
              <a:gd name="connsiteX0" fmla="*/ 47625 w 762000"/>
              <a:gd name="connsiteY0" fmla="*/ 533400 h 1066800"/>
              <a:gd name="connsiteX1" fmla="*/ 312477 w 762000"/>
              <a:gd name="connsiteY1" fmla="*/ 57998 h 1066800"/>
              <a:gd name="connsiteX2" fmla="*/ 707773 w 762000"/>
              <a:gd name="connsiteY2" fmla="*/ 437201 h 1066800"/>
              <a:gd name="connsiteX3" fmla="*/ 755027 w 762000"/>
              <a:gd name="connsiteY3" fmla="*/ 437200 h 1066800"/>
              <a:gd name="connsiteX4" fmla="*/ 666750 w 762000"/>
              <a:gd name="connsiteY4" fmla="*/ 533401 h 1066800"/>
              <a:gd name="connsiteX5" fmla="*/ 564527 w 762000"/>
              <a:gd name="connsiteY5" fmla="*/ 437199 h 1066800"/>
              <a:gd name="connsiteX6" fmla="*/ 611787 w 762000"/>
              <a:gd name="connsiteY6" fmla="*/ 437199 h 1066800"/>
              <a:gd name="connsiteX7" fmla="*/ 306760 w 762000"/>
              <a:gd name="connsiteY7" fmla="*/ 162338 h 1066800"/>
              <a:gd name="connsiteX8" fmla="*/ 142875 w 762000"/>
              <a:gd name="connsiteY8" fmla="*/ 533398 h 1066800"/>
              <a:gd name="connsiteX9" fmla="*/ 47625 w 762000"/>
              <a:gd name="connsiteY9" fmla="*/ 533400 h 1066800"/>
              <a:gd name="connsiteX0" fmla="*/ 0 w 707402"/>
              <a:gd name="connsiteY0" fmla="*/ 530846 h 530847"/>
              <a:gd name="connsiteX1" fmla="*/ 264852 w 707402"/>
              <a:gd name="connsiteY1" fmla="*/ 55444 h 530847"/>
              <a:gd name="connsiteX2" fmla="*/ 660148 w 707402"/>
              <a:gd name="connsiteY2" fmla="*/ 434647 h 530847"/>
              <a:gd name="connsiteX3" fmla="*/ 707402 w 707402"/>
              <a:gd name="connsiteY3" fmla="*/ 434646 h 530847"/>
              <a:gd name="connsiteX4" fmla="*/ 619125 w 707402"/>
              <a:gd name="connsiteY4" fmla="*/ 530847 h 530847"/>
              <a:gd name="connsiteX5" fmla="*/ 516902 w 707402"/>
              <a:gd name="connsiteY5" fmla="*/ 434645 h 530847"/>
              <a:gd name="connsiteX6" fmla="*/ 564162 w 707402"/>
              <a:gd name="connsiteY6" fmla="*/ 434645 h 530847"/>
              <a:gd name="connsiteX7" fmla="*/ 333375 w 707402"/>
              <a:gd name="connsiteY7" fmla="*/ 378446 h 530847"/>
              <a:gd name="connsiteX8" fmla="*/ 95250 w 707402"/>
              <a:gd name="connsiteY8" fmla="*/ 530844 h 530847"/>
              <a:gd name="connsiteX9" fmla="*/ 0 w 707402"/>
              <a:gd name="connsiteY9" fmla="*/ 530846 h 530847"/>
              <a:gd name="connsiteX0" fmla="*/ 0 w 707402"/>
              <a:gd name="connsiteY0" fmla="*/ 360599 h 360600"/>
              <a:gd name="connsiteX1" fmla="*/ 333375 w 707402"/>
              <a:gd name="connsiteY1" fmla="*/ 132000 h 360600"/>
              <a:gd name="connsiteX2" fmla="*/ 660148 w 707402"/>
              <a:gd name="connsiteY2" fmla="*/ 264400 h 360600"/>
              <a:gd name="connsiteX3" fmla="*/ 707402 w 707402"/>
              <a:gd name="connsiteY3" fmla="*/ 264399 h 360600"/>
              <a:gd name="connsiteX4" fmla="*/ 619125 w 707402"/>
              <a:gd name="connsiteY4" fmla="*/ 360600 h 360600"/>
              <a:gd name="connsiteX5" fmla="*/ 516902 w 707402"/>
              <a:gd name="connsiteY5" fmla="*/ 264398 h 360600"/>
              <a:gd name="connsiteX6" fmla="*/ 564162 w 707402"/>
              <a:gd name="connsiteY6" fmla="*/ 264398 h 360600"/>
              <a:gd name="connsiteX7" fmla="*/ 333375 w 707402"/>
              <a:gd name="connsiteY7" fmla="*/ 208199 h 360600"/>
              <a:gd name="connsiteX8" fmla="*/ 95250 w 707402"/>
              <a:gd name="connsiteY8" fmla="*/ 360597 h 360600"/>
              <a:gd name="connsiteX9" fmla="*/ 0 w 707402"/>
              <a:gd name="connsiteY9" fmla="*/ 360599 h 360600"/>
              <a:gd name="connsiteX0" fmla="*/ 0 w 755027"/>
              <a:gd name="connsiteY0" fmla="*/ 360599 h 360600"/>
              <a:gd name="connsiteX1" fmla="*/ 381000 w 755027"/>
              <a:gd name="connsiteY1" fmla="*/ 132000 h 360600"/>
              <a:gd name="connsiteX2" fmla="*/ 707773 w 755027"/>
              <a:gd name="connsiteY2" fmla="*/ 264400 h 360600"/>
              <a:gd name="connsiteX3" fmla="*/ 755027 w 755027"/>
              <a:gd name="connsiteY3" fmla="*/ 264399 h 360600"/>
              <a:gd name="connsiteX4" fmla="*/ 666750 w 755027"/>
              <a:gd name="connsiteY4" fmla="*/ 360600 h 360600"/>
              <a:gd name="connsiteX5" fmla="*/ 564527 w 755027"/>
              <a:gd name="connsiteY5" fmla="*/ 264398 h 360600"/>
              <a:gd name="connsiteX6" fmla="*/ 611787 w 755027"/>
              <a:gd name="connsiteY6" fmla="*/ 264398 h 360600"/>
              <a:gd name="connsiteX7" fmla="*/ 381000 w 755027"/>
              <a:gd name="connsiteY7" fmla="*/ 208199 h 360600"/>
              <a:gd name="connsiteX8" fmla="*/ 142875 w 755027"/>
              <a:gd name="connsiteY8" fmla="*/ 360597 h 360600"/>
              <a:gd name="connsiteX9" fmla="*/ 0 w 755027"/>
              <a:gd name="connsiteY9" fmla="*/ 360599 h 360600"/>
              <a:gd name="connsiteX0" fmla="*/ 0 w 755027"/>
              <a:gd name="connsiteY0" fmla="*/ 360599 h 436799"/>
              <a:gd name="connsiteX1" fmla="*/ 381000 w 755027"/>
              <a:gd name="connsiteY1" fmla="*/ 132000 h 436799"/>
              <a:gd name="connsiteX2" fmla="*/ 707773 w 755027"/>
              <a:gd name="connsiteY2" fmla="*/ 264400 h 436799"/>
              <a:gd name="connsiteX3" fmla="*/ 755027 w 755027"/>
              <a:gd name="connsiteY3" fmla="*/ 264399 h 436799"/>
              <a:gd name="connsiteX4" fmla="*/ 666750 w 755027"/>
              <a:gd name="connsiteY4" fmla="*/ 360600 h 436799"/>
              <a:gd name="connsiteX5" fmla="*/ 564527 w 755027"/>
              <a:gd name="connsiteY5" fmla="*/ 264398 h 436799"/>
              <a:gd name="connsiteX6" fmla="*/ 611787 w 755027"/>
              <a:gd name="connsiteY6" fmla="*/ 264398 h 436799"/>
              <a:gd name="connsiteX7" fmla="*/ 381000 w 755027"/>
              <a:gd name="connsiteY7" fmla="*/ 208199 h 436799"/>
              <a:gd name="connsiteX8" fmla="*/ 76201 w 755027"/>
              <a:gd name="connsiteY8" fmla="*/ 436799 h 436799"/>
              <a:gd name="connsiteX9" fmla="*/ 0 w 755027"/>
              <a:gd name="connsiteY9" fmla="*/ 360599 h 436799"/>
              <a:gd name="connsiteX0" fmla="*/ 0 w 755027"/>
              <a:gd name="connsiteY0" fmla="*/ 360599 h 436799"/>
              <a:gd name="connsiteX1" fmla="*/ 152401 w 755027"/>
              <a:gd name="connsiteY1" fmla="*/ 208199 h 436799"/>
              <a:gd name="connsiteX2" fmla="*/ 381000 w 755027"/>
              <a:gd name="connsiteY2" fmla="*/ 132000 h 436799"/>
              <a:gd name="connsiteX3" fmla="*/ 707773 w 755027"/>
              <a:gd name="connsiteY3" fmla="*/ 264400 h 436799"/>
              <a:gd name="connsiteX4" fmla="*/ 755027 w 755027"/>
              <a:gd name="connsiteY4" fmla="*/ 264399 h 436799"/>
              <a:gd name="connsiteX5" fmla="*/ 666750 w 755027"/>
              <a:gd name="connsiteY5" fmla="*/ 360600 h 436799"/>
              <a:gd name="connsiteX6" fmla="*/ 564527 w 755027"/>
              <a:gd name="connsiteY6" fmla="*/ 264398 h 436799"/>
              <a:gd name="connsiteX7" fmla="*/ 611787 w 755027"/>
              <a:gd name="connsiteY7" fmla="*/ 264398 h 436799"/>
              <a:gd name="connsiteX8" fmla="*/ 381000 w 755027"/>
              <a:gd name="connsiteY8" fmla="*/ 208199 h 436799"/>
              <a:gd name="connsiteX9" fmla="*/ 76201 w 755027"/>
              <a:gd name="connsiteY9" fmla="*/ 436799 h 436799"/>
              <a:gd name="connsiteX10" fmla="*/ 0 w 755027"/>
              <a:gd name="connsiteY10" fmla="*/ 360599 h 436799"/>
              <a:gd name="connsiteX0" fmla="*/ 0 w 762001"/>
              <a:gd name="connsiteY0" fmla="*/ 360599 h 436799"/>
              <a:gd name="connsiteX1" fmla="*/ 152401 w 762001"/>
              <a:gd name="connsiteY1" fmla="*/ 208199 h 436799"/>
              <a:gd name="connsiteX2" fmla="*/ 381000 w 762001"/>
              <a:gd name="connsiteY2" fmla="*/ 132000 h 436799"/>
              <a:gd name="connsiteX3" fmla="*/ 707773 w 762001"/>
              <a:gd name="connsiteY3" fmla="*/ 264400 h 436799"/>
              <a:gd name="connsiteX4" fmla="*/ 755027 w 762001"/>
              <a:gd name="connsiteY4" fmla="*/ 264399 h 436799"/>
              <a:gd name="connsiteX5" fmla="*/ 762001 w 762001"/>
              <a:gd name="connsiteY5" fmla="*/ 360599 h 436799"/>
              <a:gd name="connsiteX6" fmla="*/ 564527 w 762001"/>
              <a:gd name="connsiteY6" fmla="*/ 264398 h 436799"/>
              <a:gd name="connsiteX7" fmla="*/ 611787 w 762001"/>
              <a:gd name="connsiteY7" fmla="*/ 264398 h 436799"/>
              <a:gd name="connsiteX8" fmla="*/ 381000 w 762001"/>
              <a:gd name="connsiteY8" fmla="*/ 208199 h 436799"/>
              <a:gd name="connsiteX9" fmla="*/ 76201 w 762001"/>
              <a:gd name="connsiteY9" fmla="*/ 436799 h 436799"/>
              <a:gd name="connsiteX10" fmla="*/ 0 w 762001"/>
              <a:gd name="connsiteY10" fmla="*/ 360599 h 436799"/>
              <a:gd name="connsiteX0" fmla="*/ 0 w 762001"/>
              <a:gd name="connsiteY0" fmla="*/ 416800 h 493000"/>
              <a:gd name="connsiteX1" fmla="*/ 152401 w 762001"/>
              <a:gd name="connsiteY1" fmla="*/ 264400 h 493000"/>
              <a:gd name="connsiteX2" fmla="*/ 381000 w 762001"/>
              <a:gd name="connsiteY2" fmla="*/ 188201 h 493000"/>
              <a:gd name="connsiteX3" fmla="*/ 762001 w 762001"/>
              <a:gd name="connsiteY3" fmla="*/ 264400 h 493000"/>
              <a:gd name="connsiteX4" fmla="*/ 755027 w 762001"/>
              <a:gd name="connsiteY4" fmla="*/ 320600 h 493000"/>
              <a:gd name="connsiteX5" fmla="*/ 762001 w 762001"/>
              <a:gd name="connsiteY5" fmla="*/ 416800 h 493000"/>
              <a:gd name="connsiteX6" fmla="*/ 564527 w 762001"/>
              <a:gd name="connsiteY6" fmla="*/ 320599 h 493000"/>
              <a:gd name="connsiteX7" fmla="*/ 611787 w 762001"/>
              <a:gd name="connsiteY7" fmla="*/ 320599 h 493000"/>
              <a:gd name="connsiteX8" fmla="*/ 381000 w 762001"/>
              <a:gd name="connsiteY8" fmla="*/ 264400 h 493000"/>
              <a:gd name="connsiteX9" fmla="*/ 76201 w 762001"/>
              <a:gd name="connsiteY9" fmla="*/ 493000 h 493000"/>
              <a:gd name="connsiteX10" fmla="*/ 0 w 762001"/>
              <a:gd name="connsiteY10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1000 w 838201"/>
              <a:gd name="connsiteY2" fmla="*/ 188201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11787 w 838201"/>
              <a:gd name="connsiteY7" fmla="*/ 320599 h 493000"/>
              <a:gd name="connsiteX8" fmla="*/ 381000 w 838201"/>
              <a:gd name="connsiteY8" fmla="*/ 264400 h 493000"/>
              <a:gd name="connsiteX9" fmla="*/ 76201 w 838201"/>
              <a:gd name="connsiteY9" fmla="*/ 493000 h 493000"/>
              <a:gd name="connsiteX10" fmla="*/ 0 w 838201"/>
              <a:gd name="connsiteY10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1000 w 838201"/>
              <a:gd name="connsiteY2" fmla="*/ 188201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85801 w 838201"/>
              <a:gd name="connsiteY7" fmla="*/ 264400 h 493000"/>
              <a:gd name="connsiteX8" fmla="*/ 381000 w 838201"/>
              <a:gd name="connsiteY8" fmla="*/ 264400 h 493000"/>
              <a:gd name="connsiteX9" fmla="*/ 76201 w 838201"/>
              <a:gd name="connsiteY9" fmla="*/ 493000 h 493000"/>
              <a:gd name="connsiteX10" fmla="*/ 0 w 838201"/>
              <a:gd name="connsiteY10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1000 w 838201"/>
              <a:gd name="connsiteY2" fmla="*/ 188201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66472 w 838201"/>
              <a:gd name="connsiteY7" fmla="*/ 288561 h 493000"/>
              <a:gd name="connsiteX8" fmla="*/ 381000 w 838201"/>
              <a:gd name="connsiteY8" fmla="*/ 264400 h 493000"/>
              <a:gd name="connsiteX9" fmla="*/ 76201 w 838201"/>
              <a:gd name="connsiteY9" fmla="*/ 493000 h 493000"/>
              <a:gd name="connsiteX10" fmla="*/ 0 w 838201"/>
              <a:gd name="connsiteY10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1000 w 838201"/>
              <a:gd name="connsiteY2" fmla="*/ 188201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66472 w 838201"/>
              <a:gd name="connsiteY7" fmla="*/ 288561 h 493000"/>
              <a:gd name="connsiteX8" fmla="*/ 553844 w 838201"/>
              <a:gd name="connsiteY8" fmla="*/ 219424 h 493000"/>
              <a:gd name="connsiteX9" fmla="*/ 381000 w 838201"/>
              <a:gd name="connsiteY9" fmla="*/ 264400 h 493000"/>
              <a:gd name="connsiteX10" fmla="*/ 76201 w 838201"/>
              <a:gd name="connsiteY10" fmla="*/ 493000 h 493000"/>
              <a:gd name="connsiteX11" fmla="*/ 0 w 838201"/>
              <a:gd name="connsiteY11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1000 w 838201"/>
              <a:gd name="connsiteY2" fmla="*/ 170359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66472 w 838201"/>
              <a:gd name="connsiteY7" fmla="*/ 288561 h 493000"/>
              <a:gd name="connsiteX8" fmla="*/ 553844 w 838201"/>
              <a:gd name="connsiteY8" fmla="*/ 219424 h 493000"/>
              <a:gd name="connsiteX9" fmla="*/ 381000 w 838201"/>
              <a:gd name="connsiteY9" fmla="*/ 264400 h 493000"/>
              <a:gd name="connsiteX10" fmla="*/ 76201 w 838201"/>
              <a:gd name="connsiteY10" fmla="*/ 493000 h 493000"/>
              <a:gd name="connsiteX11" fmla="*/ 0 w 838201"/>
              <a:gd name="connsiteY11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9921 w 838201"/>
              <a:gd name="connsiteY2" fmla="*/ 139135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66472 w 838201"/>
              <a:gd name="connsiteY7" fmla="*/ 288561 h 493000"/>
              <a:gd name="connsiteX8" fmla="*/ 553844 w 838201"/>
              <a:gd name="connsiteY8" fmla="*/ 219424 h 493000"/>
              <a:gd name="connsiteX9" fmla="*/ 381000 w 838201"/>
              <a:gd name="connsiteY9" fmla="*/ 264400 h 493000"/>
              <a:gd name="connsiteX10" fmla="*/ 76201 w 838201"/>
              <a:gd name="connsiteY10" fmla="*/ 493000 h 493000"/>
              <a:gd name="connsiteX11" fmla="*/ 0 w 838201"/>
              <a:gd name="connsiteY11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9921 w 838201"/>
              <a:gd name="connsiteY2" fmla="*/ 139135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66472 w 838201"/>
              <a:gd name="connsiteY7" fmla="*/ 288561 h 493000"/>
              <a:gd name="connsiteX8" fmla="*/ 553844 w 838201"/>
              <a:gd name="connsiteY8" fmla="*/ 219424 h 493000"/>
              <a:gd name="connsiteX9" fmla="*/ 363158 w 838201"/>
              <a:gd name="connsiteY9" fmla="*/ 252877 h 493000"/>
              <a:gd name="connsiteX10" fmla="*/ 76201 w 838201"/>
              <a:gd name="connsiteY10" fmla="*/ 493000 h 493000"/>
              <a:gd name="connsiteX11" fmla="*/ 0 w 838201"/>
              <a:gd name="connsiteY11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9921 w 838201"/>
              <a:gd name="connsiteY2" fmla="*/ 139135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66472 w 838201"/>
              <a:gd name="connsiteY7" fmla="*/ 288561 h 493000"/>
              <a:gd name="connsiteX8" fmla="*/ 567225 w 838201"/>
              <a:gd name="connsiteY8" fmla="*/ 201582 h 493000"/>
              <a:gd name="connsiteX9" fmla="*/ 363158 w 838201"/>
              <a:gd name="connsiteY9" fmla="*/ 252877 h 493000"/>
              <a:gd name="connsiteX10" fmla="*/ 76201 w 838201"/>
              <a:gd name="connsiteY10" fmla="*/ 493000 h 493000"/>
              <a:gd name="connsiteX11" fmla="*/ 0 w 838201"/>
              <a:gd name="connsiteY11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89921 w 838201"/>
              <a:gd name="connsiteY2" fmla="*/ 139135 h 493000"/>
              <a:gd name="connsiteX3" fmla="*/ 762001 w 838201"/>
              <a:gd name="connsiteY3" fmla="*/ 264400 h 493000"/>
              <a:gd name="connsiteX4" fmla="*/ 838201 w 838201"/>
              <a:gd name="connsiteY4" fmla="*/ 264400 h 493000"/>
              <a:gd name="connsiteX5" fmla="*/ 762001 w 838201"/>
              <a:gd name="connsiteY5" fmla="*/ 416800 h 493000"/>
              <a:gd name="connsiteX6" fmla="*/ 564527 w 838201"/>
              <a:gd name="connsiteY6" fmla="*/ 320599 h 493000"/>
              <a:gd name="connsiteX7" fmla="*/ 666472 w 838201"/>
              <a:gd name="connsiteY7" fmla="*/ 288561 h 493000"/>
              <a:gd name="connsiteX8" fmla="*/ 567225 w 838201"/>
              <a:gd name="connsiteY8" fmla="*/ 201582 h 493000"/>
              <a:gd name="connsiteX9" fmla="*/ 363158 w 838201"/>
              <a:gd name="connsiteY9" fmla="*/ 252877 h 493000"/>
              <a:gd name="connsiteX10" fmla="*/ 154631 w 838201"/>
              <a:gd name="connsiteY10" fmla="*/ 379257 h 493000"/>
              <a:gd name="connsiteX11" fmla="*/ 76201 w 838201"/>
              <a:gd name="connsiteY11" fmla="*/ 493000 h 493000"/>
              <a:gd name="connsiteX12" fmla="*/ 0 w 838201"/>
              <a:gd name="connsiteY12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05173 w 838201"/>
              <a:gd name="connsiteY2" fmla="*/ 185970 h 493000"/>
              <a:gd name="connsiteX3" fmla="*/ 389921 w 838201"/>
              <a:gd name="connsiteY3" fmla="*/ 139135 h 493000"/>
              <a:gd name="connsiteX4" fmla="*/ 762001 w 838201"/>
              <a:gd name="connsiteY4" fmla="*/ 264400 h 493000"/>
              <a:gd name="connsiteX5" fmla="*/ 838201 w 838201"/>
              <a:gd name="connsiteY5" fmla="*/ 264400 h 493000"/>
              <a:gd name="connsiteX6" fmla="*/ 762001 w 838201"/>
              <a:gd name="connsiteY6" fmla="*/ 416800 h 493000"/>
              <a:gd name="connsiteX7" fmla="*/ 564527 w 838201"/>
              <a:gd name="connsiteY7" fmla="*/ 320599 h 493000"/>
              <a:gd name="connsiteX8" fmla="*/ 666472 w 838201"/>
              <a:gd name="connsiteY8" fmla="*/ 288561 h 493000"/>
              <a:gd name="connsiteX9" fmla="*/ 567225 w 838201"/>
              <a:gd name="connsiteY9" fmla="*/ 201582 h 493000"/>
              <a:gd name="connsiteX10" fmla="*/ 363158 w 838201"/>
              <a:gd name="connsiteY10" fmla="*/ 252877 h 493000"/>
              <a:gd name="connsiteX11" fmla="*/ 154631 w 838201"/>
              <a:gd name="connsiteY11" fmla="*/ 379257 h 493000"/>
              <a:gd name="connsiteX12" fmla="*/ 76201 w 838201"/>
              <a:gd name="connsiteY12" fmla="*/ 493000 h 493000"/>
              <a:gd name="connsiteX13" fmla="*/ 0 w 838201"/>
              <a:gd name="connsiteY13" fmla="*/ 416800 h 493000"/>
              <a:gd name="connsiteX0" fmla="*/ 0 w 838201"/>
              <a:gd name="connsiteY0" fmla="*/ 416800 h 493000"/>
              <a:gd name="connsiteX1" fmla="*/ 152401 w 838201"/>
              <a:gd name="connsiteY1" fmla="*/ 264400 h 493000"/>
              <a:gd name="connsiteX2" fmla="*/ 305173 w 838201"/>
              <a:gd name="connsiteY2" fmla="*/ 185970 h 493000"/>
              <a:gd name="connsiteX3" fmla="*/ 389921 w 838201"/>
              <a:gd name="connsiteY3" fmla="*/ 139135 h 493000"/>
              <a:gd name="connsiteX4" fmla="*/ 762001 w 838201"/>
              <a:gd name="connsiteY4" fmla="*/ 264400 h 493000"/>
              <a:gd name="connsiteX5" fmla="*/ 838201 w 838201"/>
              <a:gd name="connsiteY5" fmla="*/ 264400 h 493000"/>
              <a:gd name="connsiteX6" fmla="*/ 762001 w 838201"/>
              <a:gd name="connsiteY6" fmla="*/ 416800 h 493000"/>
              <a:gd name="connsiteX7" fmla="*/ 564527 w 838201"/>
              <a:gd name="connsiteY7" fmla="*/ 320599 h 493000"/>
              <a:gd name="connsiteX8" fmla="*/ 666472 w 838201"/>
              <a:gd name="connsiteY8" fmla="*/ 288561 h 493000"/>
              <a:gd name="connsiteX9" fmla="*/ 567225 w 838201"/>
              <a:gd name="connsiteY9" fmla="*/ 201582 h 493000"/>
              <a:gd name="connsiteX10" fmla="*/ 363158 w 838201"/>
              <a:gd name="connsiteY10" fmla="*/ 252877 h 493000"/>
              <a:gd name="connsiteX11" fmla="*/ 154631 w 838201"/>
              <a:gd name="connsiteY11" fmla="*/ 379257 h 493000"/>
              <a:gd name="connsiteX12" fmla="*/ 76201 w 838201"/>
              <a:gd name="connsiteY12" fmla="*/ 493000 h 493000"/>
              <a:gd name="connsiteX13" fmla="*/ 0 w 838201"/>
              <a:gd name="connsiteY13" fmla="*/ 416800 h 493000"/>
              <a:gd name="connsiteX0" fmla="*/ 0 w 838201"/>
              <a:gd name="connsiteY0" fmla="*/ 230830 h 307030"/>
              <a:gd name="connsiteX1" fmla="*/ 152401 w 838201"/>
              <a:gd name="connsiteY1" fmla="*/ 78430 h 307030"/>
              <a:gd name="connsiteX2" fmla="*/ 305173 w 838201"/>
              <a:gd name="connsiteY2" fmla="*/ 0 h 307030"/>
              <a:gd name="connsiteX3" fmla="*/ 762001 w 838201"/>
              <a:gd name="connsiteY3" fmla="*/ 78430 h 307030"/>
              <a:gd name="connsiteX4" fmla="*/ 838201 w 838201"/>
              <a:gd name="connsiteY4" fmla="*/ 78430 h 307030"/>
              <a:gd name="connsiteX5" fmla="*/ 762001 w 838201"/>
              <a:gd name="connsiteY5" fmla="*/ 230830 h 307030"/>
              <a:gd name="connsiteX6" fmla="*/ 564527 w 838201"/>
              <a:gd name="connsiteY6" fmla="*/ 134629 h 307030"/>
              <a:gd name="connsiteX7" fmla="*/ 666472 w 838201"/>
              <a:gd name="connsiteY7" fmla="*/ 102591 h 307030"/>
              <a:gd name="connsiteX8" fmla="*/ 567225 w 838201"/>
              <a:gd name="connsiteY8" fmla="*/ 15612 h 307030"/>
              <a:gd name="connsiteX9" fmla="*/ 363158 w 838201"/>
              <a:gd name="connsiteY9" fmla="*/ 66907 h 307030"/>
              <a:gd name="connsiteX10" fmla="*/ 154631 w 838201"/>
              <a:gd name="connsiteY10" fmla="*/ 193287 h 307030"/>
              <a:gd name="connsiteX11" fmla="*/ 76201 w 838201"/>
              <a:gd name="connsiteY11" fmla="*/ 307030 h 307030"/>
              <a:gd name="connsiteX12" fmla="*/ 0 w 838201"/>
              <a:gd name="connsiteY12" fmla="*/ 230830 h 307030"/>
              <a:gd name="connsiteX0" fmla="*/ 0 w 838201"/>
              <a:gd name="connsiteY0" fmla="*/ 330882 h 407082"/>
              <a:gd name="connsiteX1" fmla="*/ 152401 w 838201"/>
              <a:gd name="connsiteY1" fmla="*/ 178482 h 407082"/>
              <a:gd name="connsiteX2" fmla="*/ 305173 w 838201"/>
              <a:gd name="connsiteY2" fmla="*/ 100052 h 407082"/>
              <a:gd name="connsiteX3" fmla="*/ 612203 w 838201"/>
              <a:gd name="connsiteY3" fmla="*/ 13072 h 407082"/>
              <a:gd name="connsiteX4" fmla="*/ 762001 w 838201"/>
              <a:gd name="connsiteY4" fmla="*/ 178482 h 407082"/>
              <a:gd name="connsiteX5" fmla="*/ 838201 w 838201"/>
              <a:gd name="connsiteY5" fmla="*/ 178482 h 407082"/>
              <a:gd name="connsiteX6" fmla="*/ 762001 w 838201"/>
              <a:gd name="connsiteY6" fmla="*/ 330882 h 407082"/>
              <a:gd name="connsiteX7" fmla="*/ 564527 w 838201"/>
              <a:gd name="connsiteY7" fmla="*/ 234681 h 407082"/>
              <a:gd name="connsiteX8" fmla="*/ 666472 w 838201"/>
              <a:gd name="connsiteY8" fmla="*/ 202643 h 407082"/>
              <a:gd name="connsiteX9" fmla="*/ 567225 w 838201"/>
              <a:gd name="connsiteY9" fmla="*/ 115664 h 407082"/>
              <a:gd name="connsiteX10" fmla="*/ 363158 w 838201"/>
              <a:gd name="connsiteY10" fmla="*/ 166959 h 407082"/>
              <a:gd name="connsiteX11" fmla="*/ 154631 w 838201"/>
              <a:gd name="connsiteY11" fmla="*/ 293339 h 407082"/>
              <a:gd name="connsiteX12" fmla="*/ 76201 w 838201"/>
              <a:gd name="connsiteY12" fmla="*/ 407082 h 407082"/>
              <a:gd name="connsiteX13" fmla="*/ 0 w 838201"/>
              <a:gd name="connsiteY13" fmla="*/ 330882 h 407082"/>
              <a:gd name="connsiteX0" fmla="*/ 0 w 838201"/>
              <a:gd name="connsiteY0" fmla="*/ 330882 h 407082"/>
              <a:gd name="connsiteX1" fmla="*/ 152401 w 838201"/>
              <a:gd name="connsiteY1" fmla="*/ 178482 h 407082"/>
              <a:gd name="connsiteX2" fmla="*/ 305173 w 838201"/>
              <a:gd name="connsiteY2" fmla="*/ 100052 h 407082"/>
              <a:gd name="connsiteX3" fmla="*/ 612203 w 838201"/>
              <a:gd name="connsiteY3" fmla="*/ 13072 h 407082"/>
              <a:gd name="connsiteX4" fmla="*/ 762001 w 838201"/>
              <a:gd name="connsiteY4" fmla="*/ 178482 h 407082"/>
              <a:gd name="connsiteX5" fmla="*/ 838201 w 838201"/>
              <a:gd name="connsiteY5" fmla="*/ 178482 h 407082"/>
              <a:gd name="connsiteX6" fmla="*/ 762001 w 838201"/>
              <a:gd name="connsiteY6" fmla="*/ 330882 h 407082"/>
              <a:gd name="connsiteX7" fmla="*/ 564527 w 838201"/>
              <a:gd name="connsiteY7" fmla="*/ 234681 h 407082"/>
              <a:gd name="connsiteX8" fmla="*/ 666472 w 838201"/>
              <a:gd name="connsiteY8" fmla="*/ 202643 h 407082"/>
              <a:gd name="connsiteX9" fmla="*/ 567225 w 838201"/>
              <a:gd name="connsiteY9" fmla="*/ 115664 h 407082"/>
              <a:gd name="connsiteX10" fmla="*/ 363158 w 838201"/>
              <a:gd name="connsiteY10" fmla="*/ 166959 h 407082"/>
              <a:gd name="connsiteX11" fmla="*/ 154631 w 838201"/>
              <a:gd name="connsiteY11" fmla="*/ 293339 h 407082"/>
              <a:gd name="connsiteX12" fmla="*/ 76201 w 838201"/>
              <a:gd name="connsiteY12" fmla="*/ 407082 h 407082"/>
              <a:gd name="connsiteX13" fmla="*/ 0 w 838201"/>
              <a:gd name="connsiteY13" fmla="*/ 330882 h 407082"/>
              <a:gd name="connsiteX0" fmla="*/ 0 w 838201"/>
              <a:gd name="connsiteY0" fmla="*/ 343210 h 419410"/>
              <a:gd name="connsiteX1" fmla="*/ 152401 w 838201"/>
              <a:gd name="connsiteY1" fmla="*/ 190810 h 419410"/>
              <a:gd name="connsiteX2" fmla="*/ 305173 w 838201"/>
              <a:gd name="connsiteY2" fmla="*/ 112380 h 419410"/>
              <a:gd name="connsiteX3" fmla="*/ 457201 w 838201"/>
              <a:gd name="connsiteY3" fmla="*/ 38410 h 419410"/>
              <a:gd name="connsiteX4" fmla="*/ 612203 w 838201"/>
              <a:gd name="connsiteY4" fmla="*/ 25400 h 419410"/>
              <a:gd name="connsiteX5" fmla="*/ 762001 w 838201"/>
              <a:gd name="connsiteY5" fmla="*/ 190810 h 419410"/>
              <a:gd name="connsiteX6" fmla="*/ 838201 w 838201"/>
              <a:gd name="connsiteY6" fmla="*/ 190810 h 419410"/>
              <a:gd name="connsiteX7" fmla="*/ 762001 w 838201"/>
              <a:gd name="connsiteY7" fmla="*/ 343210 h 419410"/>
              <a:gd name="connsiteX8" fmla="*/ 564527 w 838201"/>
              <a:gd name="connsiteY8" fmla="*/ 247009 h 419410"/>
              <a:gd name="connsiteX9" fmla="*/ 666472 w 838201"/>
              <a:gd name="connsiteY9" fmla="*/ 214971 h 419410"/>
              <a:gd name="connsiteX10" fmla="*/ 567225 w 838201"/>
              <a:gd name="connsiteY10" fmla="*/ 127992 h 419410"/>
              <a:gd name="connsiteX11" fmla="*/ 363158 w 838201"/>
              <a:gd name="connsiteY11" fmla="*/ 179287 h 419410"/>
              <a:gd name="connsiteX12" fmla="*/ 154631 w 838201"/>
              <a:gd name="connsiteY12" fmla="*/ 305667 h 419410"/>
              <a:gd name="connsiteX13" fmla="*/ 76201 w 838201"/>
              <a:gd name="connsiteY13" fmla="*/ 419410 h 419410"/>
              <a:gd name="connsiteX14" fmla="*/ 0 w 838201"/>
              <a:gd name="connsiteY14" fmla="*/ 343210 h 419410"/>
              <a:gd name="connsiteX0" fmla="*/ 0 w 838201"/>
              <a:gd name="connsiteY0" fmla="*/ 330510 h 406710"/>
              <a:gd name="connsiteX1" fmla="*/ 152401 w 838201"/>
              <a:gd name="connsiteY1" fmla="*/ 178110 h 406710"/>
              <a:gd name="connsiteX2" fmla="*/ 305173 w 838201"/>
              <a:gd name="connsiteY2" fmla="*/ 99680 h 406710"/>
              <a:gd name="connsiteX3" fmla="*/ 457201 w 838201"/>
              <a:gd name="connsiteY3" fmla="*/ 25710 h 406710"/>
              <a:gd name="connsiteX4" fmla="*/ 612203 w 838201"/>
              <a:gd name="connsiteY4" fmla="*/ 12700 h 406710"/>
              <a:gd name="connsiteX5" fmla="*/ 685801 w 838201"/>
              <a:gd name="connsiteY5" fmla="*/ 101910 h 406710"/>
              <a:gd name="connsiteX6" fmla="*/ 762001 w 838201"/>
              <a:gd name="connsiteY6" fmla="*/ 178110 h 406710"/>
              <a:gd name="connsiteX7" fmla="*/ 838201 w 838201"/>
              <a:gd name="connsiteY7" fmla="*/ 178110 h 406710"/>
              <a:gd name="connsiteX8" fmla="*/ 762001 w 838201"/>
              <a:gd name="connsiteY8" fmla="*/ 330510 h 406710"/>
              <a:gd name="connsiteX9" fmla="*/ 564527 w 838201"/>
              <a:gd name="connsiteY9" fmla="*/ 234309 h 406710"/>
              <a:gd name="connsiteX10" fmla="*/ 666472 w 838201"/>
              <a:gd name="connsiteY10" fmla="*/ 202271 h 406710"/>
              <a:gd name="connsiteX11" fmla="*/ 567225 w 838201"/>
              <a:gd name="connsiteY11" fmla="*/ 115292 h 406710"/>
              <a:gd name="connsiteX12" fmla="*/ 363158 w 838201"/>
              <a:gd name="connsiteY12" fmla="*/ 166587 h 406710"/>
              <a:gd name="connsiteX13" fmla="*/ 154631 w 838201"/>
              <a:gd name="connsiteY13" fmla="*/ 292967 h 406710"/>
              <a:gd name="connsiteX14" fmla="*/ 76201 w 838201"/>
              <a:gd name="connsiteY14" fmla="*/ 406710 h 406710"/>
              <a:gd name="connsiteX15" fmla="*/ 0 w 838201"/>
              <a:gd name="connsiteY15" fmla="*/ 330510 h 406710"/>
              <a:gd name="connsiteX0" fmla="*/ 0 w 838201"/>
              <a:gd name="connsiteY0" fmla="*/ 328280 h 404480"/>
              <a:gd name="connsiteX1" fmla="*/ 152401 w 838201"/>
              <a:gd name="connsiteY1" fmla="*/ 175880 h 404480"/>
              <a:gd name="connsiteX2" fmla="*/ 305173 w 838201"/>
              <a:gd name="connsiteY2" fmla="*/ 97450 h 404480"/>
              <a:gd name="connsiteX3" fmla="*/ 457201 w 838201"/>
              <a:gd name="connsiteY3" fmla="*/ 23480 h 404480"/>
              <a:gd name="connsiteX4" fmla="*/ 612203 w 838201"/>
              <a:gd name="connsiteY4" fmla="*/ 10470 h 404480"/>
              <a:gd name="connsiteX5" fmla="*/ 703643 w 838201"/>
              <a:gd name="connsiteY5" fmla="*/ 86298 h 404480"/>
              <a:gd name="connsiteX6" fmla="*/ 762001 w 838201"/>
              <a:gd name="connsiteY6" fmla="*/ 175880 h 404480"/>
              <a:gd name="connsiteX7" fmla="*/ 838201 w 838201"/>
              <a:gd name="connsiteY7" fmla="*/ 175880 h 404480"/>
              <a:gd name="connsiteX8" fmla="*/ 762001 w 838201"/>
              <a:gd name="connsiteY8" fmla="*/ 328280 h 404480"/>
              <a:gd name="connsiteX9" fmla="*/ 564527 w 838201"/>
              <a:gd name="connsiteY9" fmla="*/ 232079 h 404480"/>
              <a:gd name="connsiteX10" fmla="*/ 666472 w 838201"/>
              <a:gd name="connsiteY10" fmla="*/ 200041 h 404480"/>
              <a:gd name="connsiteX11" fmla="*/ 567225 w 838201"/>
              <a:gd name="connsiteY11" fmla="*/ 113062 h 404480"/>
              <a:gd name="connsiteX12" fmla="*/ 363158 w 838201"/>
              <a:gd name="connsiteY12" fmla="*/ 164357 h 404480"/>
              <a:gd name="connsiteX13" fmla="*/ 154631 w 838201"/>
              <a:gd name="connsiteY13" fmla="*/ 290737 h 404480"/>
              <a:gd name="connsiteX14" fmla="*/ 76201 w 838201"/>
              <a:gd name="connsiteY14" fmla="*/ 404480 h 404480"/>
              <a:gd name="connsiteX15" fmla="*/ 0 w 838201"/>
              <a:gd name="connsiteY15" fmla="*/ 328280 h 404480"/>
              <a:gd name="connsiteX0" fmla="*/ 0 w 838201"/>
              <a:gd name="connsiteY0" fmla="*/ 328280 h 404480"/>
              <a:gd name="connsiteX1" fmla="*/ 152401 w 838201"/>
              <a:gd name="connsiteY1" fmla="*/ 175880 h 404480"/>
              <a:gd name="connsiteX2" fmla="*/ 305173 w 838201"/>
              <a:gd name="connsiteY2" fmla="*/ 97450 h 404480"/>
              <a:gd name="connsiteX3" fmla="*/ 457201 w 838201"/>
              <a:gd name="connsiteY3" fmla="*/ 23480 h 404480"/>
              <a:gd name="connsiteX4" fmla="*/ 612203 w 838201"/>
              <a:gd name="connsiteY4" fmla="*/ 10470 h 404480"/>
              <a:gd name="connsiteX5" fmla="*/ 703643 w 838201"/>
              <a:gd name="connsiteY5" fmla="*/ 86298 h 404480"/>
              <a:gd name="connsiteX6" fmla="*/ 762001 w 838201"/>
              <a:gd name="connsiteY6" fmla="*/ 175880 h 404480"/>
              <a:gd name="connsiteX7" fmla="*/ 838201 w 838201"/>
              <a:gd name="connsiteY7" fmla="*/ 175880 h 404480"/>
              <a:gd name="connsiteX8" fmla="*/ 838201 w 838201"/>
              <a:gd name="connsiteY8" fmla="*/ 328280 h 404480"/>
              <a:gd name="connsiteX9" fmla="*/ 564527 w 838201"/>
              <a:gd name="connsiteY9" fmla="*/ 232079 h 404480"/>
              <a:gd name="connsiteX10" fmla="*/ 666472 w 838201"/>
              <a:gd name="connsiteY10" fmla="*/ 200041 h 404480"/>
              <a:gd name="connsiteX11" fmla="*/ 567225 w 838201"/>
              <a:gd name="connsiteY11" fmla="*/ 113062 h 404480"/>
              <a:gd name="connsiteX12" fmla="*/ 363158 w 838201"/>
              <a:gd name="connsiteY12" fmla="*/ 164357 h 404480"/>
              <a:gd name="connsiteX13" fmla="*/ 154631 w 838201"/>
              <a:gd name="connsiteY13" fmla="*/ 290737 h 404480"/>
              <a:gd name="connsiteX14" fmla="*/ 76201 w 838201"/>
              <a:gd name="connsiteY14" fmla="*/ 404480 h 404480"/>
              <a:gd name="connsiteX15" fmla="*/ 0 w 838201"/>
              <a:gd name="connsiteY15" fmla="*/ 328280 h 404480"/>
              <a:gd name="connsiteX0" fmla="*/ 0 w 914401"/>
              <a:gd name="connsiteY0" fmla="*/ 328280 h 404480"/>
              <a:gd name="connsiteX1" fmla="*/ 152401 w 914401"/>
              <a:gd name="connsiteY1" fmla="*/ 175880 h 404480"/>
              <a:gd name="connsiteX2" fmla="*/ 305173 w 914401"/>
              <a:gd name="connsiteY2" fmla="*/ 97450 h 404480"/>
              <a:gd name="connsiteX3" fmla="*/ 457201 w 914401"/>
              <a:gd name="connsiteY3" fmla="*/ 23480 h 404480"/>
              <a:gd name="connsiteX4" fmla="*/ 612203 w 914401"/>
              <a:gd name="connsiteY4" fmla="*/ 10470 h 404480"/>
              <a:gd name="connsiteX5" fmla="*/ 703643 w 914401"/>
              <a:gd name="connsiteY5" fmla="*/ 86298 h 404480"/>
              <a:gd name="connsiteX6" fmla="*/ 762001 w 914401"/>
              <a:gd name="connsiteY6" fmla="*/ 175880 h 404480"/>
              <a:gd name="connsiteX7" fmla="*/ 914401 w 914401"/>
              <a:gd name="connsiteY7" fmla="*/ 99680 h 404480"/>
              <a:gd name="connsiteX8" fmla="*/ 838201 w 914401"/>
              <a:gd name="connsiteY8" fmla="*/ 328280 h 404480"/>
              <a:gd name="connsiteX9" fmla="*/ 564527 w 914401"/>
              <a:gd name="connsiteY9" fmla="*/ 232079 h 404480"/>
              <a:gd name="connsiteX10" fmla="*/ 666472 w 914401"/>
              <a:gd name="connsiteY10" fmla="*/ 200041 h 404480"/>
              <a:gd name="connsiteX11" fmla="*/ 567225 w 914401"/>
              <a:gd name="connsiteY11" fmla="*/ 113062 h 404480"/>
              <a:gd name="connsiteX12" fmla="*/ 363158 w 914401"/>
              <a:gd name="connsiteY12" fmla="*/ 164357 h 404480"/>
              <a:gd name="connsiteX13" fmla="*/ 154631 w 914401"/>
              <a:gd name="connsiteY13" fmla="*/ 290737 h 404480"/>
              <a:gd name="connsiteX14" fmla="*/ 76201 w 914401"/>
              <a:gd name="connsiteY14" fmla="*/ 404480 h 404480"/>
              <a:gd name="connsiteX15" fmla="*/ 0 w 914401"/>
              <a:gd name="connsiteY15" fmla="*/ 328280 h 404480"/>
              <a:gd name="connsiteX0" fmla="*/ 0 w 914401"/>
              <a:gd name="connsiteY0" fmla="*/ 328280 h 404480"/>
              <a:gd name="connsiteX1" fmla="*/ 152401 w 914401"/>
              <a:gd name="connsiteY1" fmla="*/ 175880 h 404480"/>
              <a:gd name="connsiteX2" fmla="*/ 305173 w 914401"/>
              <a:gd name="connsiteY2" fmla="*/ 97450 h 404480"/>
              <a:gd name="connsiteX3" fmla="*/ 457201 w 914401"/>
              <a:gd name="connsiteY3" fmla="*/ 23480 h 404480"/>
              <a:gd name="connsiteX4" fmla="*/ 612203 w 914401"/>
          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nnsiteY6" fmla="*/ 175880 h 404480"/>
              <a:gd name="connsiteX7" fmla="*/ 914401 w 914401"/>
              <a:gd name="connsiteY7" fmla="*/ 99680 h 404480"/>
              <a:gd name="connsiteX8" fmla="*/ 838201 w 914401"/>
              <a:gd name="connsiteY8" fmla="*/ 328280 h 404480"/>
              <a:gd name="connsiteX9" fmla="*/ 564527 w 914401"/>
              <a:gd name="connsiteY9" fmla="*/ 232079 h 404480"/>
              <a:gd name="connsiteX10" fmla="*/ 666472 w 914401"/>
              <a:gd name="connsiteY10" fmla="*/ 200041 h 404480"/>
              <a:gd name="connsiteX11" fmla="*/ 567225 w 914401"/>
              <a:gd name="connsiteY11" fmla="*/ 113062 h 404480"/>
              <a:gd name="connsiteX12" fmla="*/ 363158 w 914401"/>
              <a:gd name="connsiteY12" fmla="*/ 164357 h 404480"/>
              <a:gd name="connsiteX13" fmla="*/ 154631 w 914401"/>
              <a:gd name="connsiteY13" fmla="*/ 290737 h 404480"/>
              <a:gd name="connsiteX14" fmla="*/ 76201 w 914401"/>
              <a:gd name="connsiteY14" fmla="*/ 404480 h 404480"/>
              <a:gd name="connsiteX15" fmla="*/ 0 w 914401"/>
              <a:gd name="connsiteY15" fmla="*/ 328280 h 404480"/>
              <a:gd name="connsiteX0" fmla="*/ 0 w 914401"/>
              <a:gd name="connsiteY0" fmla="*/ 328280 h 404480"/>
              <a:gd name="connsiteX1" fmla="*/ 152401 w 914401"/>
              <a:gd name="connsiteY1" fmla="*/ 175880 h 404480"/>
              <a:gd name="connsiteX2" fmla="*/ 305173 w 914401"/>
              <a:gd name="connsiteY2" fmla="*/ 97450 h 404480"/>
              <a:gd name="connsiteX3" fmla="*/ 457201 w 914401"/>
              <a:gd name="connsiteY3" fmla="*/ 23480 h 404480"/>
              <a:gd name="connsiteX4" fmla="*/ 612203 w 914401"/>
              <a:gd name="connsiteY4" fmla="*/ 10470 h 404480"/>
              <a:gd name="connsiteX5" fmla="*/ 703643 w 914401"/>
              <a:gd name="connsiteY5" fmla="*/ 86298 h 404480"/>
              <a:gd name="connsiteX6" fmla="*/ 838201 w 914401"/>
              <a:gd name="connsiteY6" fmla="*/ 175880 h 404480"/>
              <a:gd name="connsiteX7" fmla="*/ 914401 w 914401"/>
              <a:gd name="connsiteY7" fmla="*/ 99680 h 404480"/>
              <a:gd name="connsiteX8" fmla="*/ 838201 w 914401"/>
              <a:gd name="connsiteY8" fmla="*/ 328280 h 404480"/>
              <a:gd name="connsiteX9" fmla="*/ 564527 w 914401"/>
              <a:gd name="connsiteY9" fmla="*/ 232079 h 404480"/>
              <a:gd name="connsiteX10" fmla="*/ 705130 w 914401"/>
              <a:gd name="connsiteY10" fmla="*/ 215281 h 404480"/>
              <a:gd name="connsiteX11" fmla="*/ 567225 w 914401"/>
              <a:gd name="connsiteY11" fmla="*/ 113062 h 404480"/>
              <a:gd name="connsiteX12" fmla="*/ 363158 w 914401"/>
              <a:gd name="connsiteY12" fmla="*/ 164357 h 404480"/>
              <a:gd name="connsiteX13" fmla="*/ 154631 w 914401"/>
              <a:gd name="connsiteY13" fmla="*/ 290737 h 404480"/>
              <a:gd name="connsiteX14" fmla="*/ 76201 w 914401"/>
              <a:gd name="connsiteY14" fmla="*/ 404480 h 404480"/>
              <a:gd name="connsiteX15" fmla="*/ 0 w 914401"/>
              <a:gd name="connsiteY15" fmla="*/ 328280 h 404480"/>
              <a:gd name="connsiteX0" fmla="*/ 0 w 914401"/>
              <a:gd name="connsiteY0" fmla="*/ 324934 h 401134"/>
              <a:gd name="connsiteX1" fmla="*/ 152401 w 914401"/>
              <a:gd name="connsiteY1" fmla="*/ 172534 h 401134"/>
              <a:gd name="connsiteX2" fmla="*/ 305173 w 914401"/>
              <a:gd name="connsiteY2" fmla="*/ 94104 h 401134"/>
              <a:gd name="connsiteX3" fmla="*/ 457201 w 914401"/>
              <a:gd name="connsiteY3" fmla="*/ 20134 h 401134"/>
              <a:gd name="connsiteX4" fmla="*/ 612203 w 914401"/>
              <a:gd name="connsiteY4" fmla="*/ 7124 h 401134"/>
              <a:gd name="connsiteX5" fmla="*/ 751222 w 914401"/>
              <a:gd name="connsiteY5" fmla="*/ 62880 h 401134"/>
              <a:gd name="connsiteX6" fmla="*/ 838201 w 914401"/>
              <a:gd name="connsiteY6" fmla="*/ 172534 h 401134"/>
              <a:gd name="connsiteX7" fmla="*/ 914401 w 914401"/>
              <a:gd name="connsiteY7" fmla="*/ 96334 h 401134"/>
              <a:gd name="connsiteX8" fmla="*/ 838201 w 914401"/>
              <a:gd name="connsiteY8" fmla="*/ 324934 h 401134"/>
              <a:gd name="connsiteX9" fmla="*/ 564527 w 914401"/>
              <a:gd name="connsiteY9" fmla="*/ 228733 h 401134"/>
              <a:gd name="connsiteX10" fmla="*/ 705130 w 914401"/>
              <a:gd name="connsiteY10" fmla="*/ 211935 h 401134"/>
              <a:gd name="connsiteX11" fmla="*/ 567225 w 914401"/>
              <a:gd name="connsiteY11" fmla="*/ 109716 h 401134"/>
              <a:gd name="connsiteX12" fmla="*/ 363158 w 914401"/>
              <a:gd name="connsiteY12" fmla="*/ 161011 h 401134"/>
              <a:gd name="connsiteX13" fmla="*/ 154631 w 914401"/>
              <a:gd name="connsiteY13" fmla="*/ 287391 h 401134"/>
              <a:gd name="connsiteX14" fmla="*/ 76201 w 914401"/>
              <a:gd name="connsiteY14" fmla="*/ 401134 h 401134"/>
              <a:gd name="connsiteX15" fmla="*/ 0 w 914401"/>
              <a:gd name="connsiteY15" fmla="*/ 324934 h 401134"/>
              <a:gd name="connsiteX0" fmla="*/ 0 w 914401"/>
              <a:gd name="connsiteY0" fmla="*/ 324934 h 401134"/>
              <a:gd name="connsiteX1" fmla="*/ 152401 w 914401"/>
              <a:gd name="connsiteY1" fmla="*/ 172534 h 401134"/>
              <a:gd name="connsiteX2" fmla="*/ 305173 w 914401"/>
              <a:gd name="connsiteY2" fmla="*/ 94104 h 401134"/>
              <a:gd name="connsiteX3" fmla="*/ 457201 w 914401"/>
              <a:gd name="connsiteY3" fmla="*/ 20134 h 401134"/>
              <a:gd name="connsiteX4" fmla="*/ 612203 w 914401"/>
              <a:gd name="connsiteY4" fmla="*/ 7124 h 401134"/>
              <a:gd name="connsiteX5" fmla="*/ 751222 w 914401"/>
              <a:gd name="connsiteY5" fmla="*/ 62880 h 401134"/>
              <a:gd name="connsiteX6" fmla="*/ 824820 w 914401"/>
              <a:gd name="connsiteY6" fmla="*/ 150231 h 401134"/>
              <a:gd name="connsiteX7" fmla="*/ 914401 w 914401"/>
              <a:gd name="connsiteY7" fmla="*/ 96334 h 401134"/>
              <a:gd name="connsiteX8" fmla="*/ 838201 w 914401"/>
              <a:gd name="connsiteY8" fmla="*/ 324934 h 401134"/>
              <a:gd name="connsiteX9" fmla="*/ 564527 w 914401"/>
              <a:gd name="connsiteY9" fmla="*/ 228733 h 401134"/>
              <a:gd name="connsiteX10" fmla="*/ 705130 w 914401"/>
              <a:gd name="connsiteY10" fmla="*/ 211935 h 401134"/>
              <a:gd name="connsiteX11" fmla="*/ 567225 w 914401"/>
              <a:gd name="connsiteY11" fmla="*/ 109716 h 401134"/>
              <a:gd name="connsiteX12" fmla="*/ 363158 w 914401"/>
              <a:gd name="connsiteY12" fmla="*/ 161011 h 401134"/>
              <a:gd name="connsiteX13" fmla="*/ 154631 w 914401"/>
              <a:gd name="connsiteY13" fmla="*/ 287391 h 401134"/>
              <a:gd name="connsiteX14" fmla="*/ 76201 w 914401"/>
              <a:gd name="connsiteY14" fmla="*/ 401134 h 401134"/>
              <a:gd name="connsiteX15" fmla="*/ 0 w 914401"/>
              <a:gd name="connsiteY15" fmla="*/ 324934 h 401134"/>
              <a:gd name="connsiteX0" fmla="*/ 0 w 914401"/>
              <a:gd name="connsiteY0" fmla="*/ 324934 h 401134"/>
              <a:gd name="connsiteX1" fmla="*/ 152401 w 914401"/>
              <a:gd name="connsiteY1" fmla="*/ 172534 h 401134"/>
              <a:gd name="connsiteX2" fmla="*/ 305173 w 914401"/>
              <a:gd name="connsiteY2" fmla="*/ 94104 h 401134"/>
              <a:gd name="connsiteX3" fmla="*/ 457201 w 914401"/>
              <a:gd name="connsiteY3" fmla="*/ 20134 h 401134"/>
              <a:gd name="connsiteX4" fmla="*/ 612203 w 914401"/>
              <a:gd name="connsiteY4" fmla="*/ 7124 h 401134"/>
              <a:gd name="connsiteX5" fmla="*/ 751222 w 914401"/>
              <a:gd name="connsiteY5" fmla="*/ 62880 h 401134"/>
              <a:gd name="connsiteX6" fmla="*/ 824820 w 914401"/>
              <a:gd name="connsiteY6" fmla="*/ 150231 h 401134"/>
              <a:gd name="connsiteX7" fmla="*/ 914401 w 914401"/>
              <a:gd name="connsiteY7" fmla="*/ 96334 h 401134"/>
              <a:gd name="connsiteX8" fmla="*/ 838201 w 914401"/>
              <a:gd name="connsiteY8" fmla="*/ 324934 h 401134"/>
              <a:gd name="connsiteX9" fmla="*/ 564527 w 914401"/>
              <a:gd name="connsiteY9" fmla="*/ 228733 h 401134"/>
              <a:gd name="connsiteX10" fmla="*/ 691748 w 914401"/>
              <a:gd name="connsiteY10" fmla="*/ 194093 h 401134"/>
              <a:gd name="connsiteX11" fmla="*/ 567225 w 914401"/>
              <a:gd name="connsiteY11" fmla="*/ 109716 h 401134"/>
              <a:gd name="connsiteX12" fmla="*/ 363158 w 914401"/>
              <a:gd name="connsiteY12" fmla="*/ 161011 h 401134"/>
              <a:gd name="connsiteX13" fmla="*/ 154631 w 914401"/>
              <a:gd name="connsiteY13" fmla="*/ 287391 h 401134"/>
              <a:gd name="connsiteX14" fmla="*/ 76201 w 914401"/>
              <a:gd name="connsiteY14" fmla="*/ 401134 h 401134"/>
              <a:gd name="connsiteX15" fmla="*/ 0 w 914401"/>
              <a:gd name="connsiteY15" fmla="*/ 324934 h 401134"/>
              <a:gd name="connsiteX0" fmla="*/ 0 w 914401"/>
              <a:gd name="connsiteY0" fmla="*/ 324934 h 401134"/>
              <a:gd name="connsiteX1" fmla="*/ 152401 w 914401"/>
              <a:gd name="connsiteY1" fmla="*/ 172534 h 401134"/>
              <a:gd name="connsiteX2" fmla="*/ 310005 w 914401"/>
              <a:gd name="connsiteY2" fmla="*/ 74032 h 401134"/>
              <a:gd name="connsiteX3" fmla="*/ 457201 w 914401"/>
              <a:gd name="connsiteY3" fmla="*/ 20134 h 401134"/>
              <a:gd name="connsiteX4" fmla="*/ 612203 w 914401"/>
              <a:gd name="connsiteY4" fmla="*/ 7124 h 401134"/>
              <a:gd name="connsiteX5" fmla="*/ 751222 w 914401"/>
              <a:gd name="connsiteY5" fmla="*/ 62880 h 401134"/>
              <a:gd name="connsiteX6" fmla="*/ 824820 w 914401"/>
              <a:gd name="connsiteY6" fmla="*/ 150231 h 401134"/>
              <a:gd name="connsiteX7" fmla="*/ 914401 w 914401"/>
              <a:gd name="connsiteY7" fmla="*/ 96334 h 401134"/>
              <a:gd name="connsiteX8" fmla="*/ 838201 w 914401"/>
              <a:gd name="connsiteY8" fmla="*/ 324934 h 401134"/>
              <a:gd name="connsiteX9" fmla="*/ 564527 w 914401"/>
              <a:gd name="connsiteY9" fmla="*/ 228733 h 401134"/>
              <a:gd name="connsiteX10" fmla="*/ 691748 w 914401"/>
              <a:gd name="connsiteY10" fmla="*/ 194093 h 401134"/>
              <a:gd name="connsiteX11" fmla="*/ 567225 w 914401"/>
              <a:gd name="connsiteY11" fmla="*/ 109716 h 401134"/>
              <a:gd name="connsiteX12" fmla="*/ 363158 w 914401"/>
              <a:gd name="connsiteY12" fmla="*/ 161011 h 401134"/>
              <a:gd name="connsiteX13" fmla="*/ 154631 w 914401"/>
              <a:gd name="connsiteY13" fmla="*/ 287391 h 401134"/>
              <a:gd name="connsiteX14" fmla="*/ 76201 w 914401"/>
              <a:gd name="connsiteY14" fmla="*/ 401134 h 401134"/>
              <a:gd name="connsiteX15" fmla="*/ 0 w 914401"/>
              <a:gd name="connsiteY15" fmla="*/ 324934 h 401134"/>
              <a:gd name="connsiteX0" fmla="*/ 0 w 914401"/>
              <a:gd name="connsiteY0" fmla="*/ 324934 h 401134"/>
              <a:gd name="connsiteX1" fmla="*/ 152401 w 914401"/>
              <a:gd name="connsiteY1" fmla="*/ 172534 h 401134"/>
              <a:gd name="connsiteX2" fmla="*/ 310005 w 914401"/>
              <a:gd name="connsiteY2" fmla="*/ 74032 h 401134"/>
              <a:gd name="connsiteX3" fmla="*/ 457201 w 914401"/>
              <a:gd name="connsiteY3" fmla="*/ 20134 h 401134"/>
              <a:gd name="connsiteX4" fmla="*/ 612203 w 914401"/>
              <a:gd name="connsiteY4" fmla="*/ 7124 h 401134"/>
              <a:gd name="connsiteX5" fmla="*/ 751222 w 914401"/>
              <a:gd name="connsiteY5" fmla="*/ 62880 h 401134"/>
              <a:gd name="connsiteX6" fmla="*/ 824820 w 914401"/>
              <a:gd name="connsiteY6" fmla="*/ 150231 h 401134"/>
              <a:gd name="connsiteX7" fmla="*/ 914401 w 914401"/>
              <a:gd name="connsiteY7" fmla="*/ 96334 h 401134"/>
              <a:gd name="connsiteX8" fmla="*/ 838201 w 914401"/>
              <a:gd name="connsiteY8" fmla="*/ 324934 h 401134"/>
              <a:gd name="connsiteX9" fmla="*/ 564527 w 914401"/>
              <a:gd name="connsiteY9" fmla="*/ 228733 h 401134"/>
              <a:gd name="connsiteX10" fmla="*/ 691748 w 914401"/>
              <a:gd name="connsiteY10" fmla="*/ 194093 h 401134"/>
              <a:gd name="connsiteX11" fmla="*/ 567225 w 914401"/>
              <a:gd name="connsiteY11" fmla="*/ 109716 h 401134"/>
              <a:gd name="connsiteX12" fmla="*/ 363158 w 914401"/>
              <a:gd name="connsiteY12" fmla="*/ 161011 h 401134"/>
              <a:gd name="connsiteX13" fmla="*/ 154631 w 914401"/>
              <a:gd name="connsiteY13" fmla="*/ 287391 h 401134"/>
              <a:gd name="connsiteX14" fmla="*/ 76201 w 914401"/>
              <a:gd name="connsiteY14" fmla="*/ 401134 h 401134"/>
              <a:gd name="connsiteX15" fmla="*/ 0 w 914401"/>
              <a:gd name="connsiteY15" fmla="*/ 324934 h 401134"/>
              <a:gd name="connsiteX0" fmla="*/ 0 w 914401"/>
              <a:gd name="connsiteY0" fmla="*/ 324934 h 401134"/>
              <a:gd name="connsiteX1" fmla="*/ 152401 w 914401"/>
              <a:gd name="connsiteY1" fmla="*/ 172534 h 401134"/>
              <a:gd name="connsiteX2" fmla="*/ 310005 w 914401"/>
              <a:gd name="connsiteY2" fmla="*/ 74032 h 401134"/>
              <a:gd name="connsiteX3" fmla="*/ 457201 w 914401"/>
              <a:gd name="connsiteY3" fmla="*/ 20134 h 401134"/>
              <a:gd name="connsiteX4" fmla="*/ 612203 w 914401"/>
              <a:gd name="connsiteY4" fmla="*/ 7124 h 401134"/>
              <a:gd name="connsiteX5" fmla="*/ 751222 w 914401"/>
              <a:gd name="connsiteY5" fmla="*/ 62880 h 401134"/>
              <a:gd name="connsiteX6" fmla="*/ 824820 w 914401"/>
              <a:gd name="connsiteY6" fmla="*/ 150231 h 401134"/>
              <a:gd name="connsiteX7" fmla="*/ 914401 w 914401"/>
              <a:gd name="connsiteY7" fmla="*/ 96334 h 401134"/>
              <a:gd name="connsiteX8" fmla="*/ 838201 w 914401"/>
              <a:gd name="connsiteY8" fmla="*/ 324934 h 401134"/>
              <a:gd name="connsiteX9" fmla="*/ 564527 w 914401"/>
              <a:gd name="connsiteY9" fmla="*/ 228733 h 401134"/>
              <a:gd name="connsiteX10" fmla="*/ 691748 w 914401"/>
              <a:gd name="connsiteY10" fmla="*/ 194093 h 401134"/>
              <a:gd name="connsiteX11" fmla="*/ 567225 w 914401"/>
              <a:gd name="connsiteY11" fmla="*/ 109716 h 401134"/>
              <a:gd name="connsiteX12" fmla="*/ 363158 w 914401"/>
              <a:gd name="connsiteY12" fmla="*/ 161011 h 401134"/>
              <a:gd name="connsiteX13" fmla="*/ 151286 w 914401"/>
              <a:gd name="connsiteY13" fmla="*/ 324562 h 401134"/>
              <a:gd name="connsiteX14" fmla="*/ 76201 w 914401"/>
              <a:gd name="connsiteY14" fmla="*/ 401134 h 401134"/>
              <a:gd name="connsiteX15" fmla="*/ 0 w 914401"/>
              <a:gd name="connsiteY15" fmla="*/ 324934 h 40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1" h="401134">
                <a:moveTo>
                  <a:pt x="0" y="324934"/>
                </a:moveTo>
                <a:cubicBezTo>
                  <a:pt x="6938" y="282683"/>
                  <a:pt x="87414" y="218811"/>
                  <a:pt x="152401" y="172534"/>
                </a:cubicBezTo>
                <a:cubicBezTo>
                  <a:pt x="199546" y="130345"/>
                  <a:pt x="266701" y="92308"/>
                  <a:pt x="310005" y="74032"/>
                </a:cubicBezTo>
                <a:cubicBezTo>
                  <a:pt x="353309" y="55756"/>
                  <a:pt x="406835" y="31285"/>
                  <a:pt x="457201" y="20134"/>
                </a:cubicBezTo>
                <a:cubicBezTo>
                  <a:pt x="507567" y="8983"/>
                  <a:pt x="563200" y="0"/>
                  <a:pt x="612203" y="7124"/>
                </a:cubicBezTo>
                <a:cubicBezTo>
                  <a:pt x="661206" y="14248"/>
                  <a:pt x="715786" y="39029"/>
                  <a:pt x="751222" y="62880"/>
                </a:cubicBezTo>
                <a:cubicBezTo>
                  <a:pt x="786658" y="86731"/>
                  <a:pt x="799916" y="138646"/>
                  <a:pt x="824820" y="150231"/>
                </a:cubicBezTo>
                <a:lnTo>
                  <a:pt x="914401" y="96334"/>
                </a:lnTo>
                <a:lnTo>
                  <a:pt x="838201" y="324934"/>
                </a:lnTo>
                <a:lnTo>
                  <a:pt x="564527" y="228733"/>
                </a:lnTo>
                <a:lnTo>
                  <a:pt x="691748" y="194093"/>
                </a:lnTo>
                <a:cubicBezTo>
                  <a:pt x="695357" y="168681"/>
                  <a:pt x="621990" y="115230"/>
                  <a:pt x="567225" y="109716"/>
                </a:cubicBezTo>
                <a:cubicBezTo>
                  <a:pt x="512460" y="104202"/>
                  <a:pt x="432481" y="125203"/>
                  <a:pt x="363158" y="161011"/>
                </a:cubicBezTo>
                <a:cubicBezTo>
                  <a:pt x="293835" y="196819"/>
                  <a:pt x="199112" y="284541"/>
                  <a:pt x="151286" y="324562"/>
                </a:cubicBezTo>
                <a:cubicBezTo>
                  <a:pt x="103460" y="364583"/>
                  <a:pt x="100300" y="390912"/>
                  <a:pt x="76201" y="401134"/>
                </a:cubicBezTo>
                <a:lnTo>
                  <a:pt x="0" y="324934"/>
                </a:lnTo>
                <a:close/>
              </a:path>
            </a:pathLst>
          </a:custGeom>
          <a:solidFill>
            <a:srgbClr val="FFFF00">
              <a:alpha val="66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648409" y="6400105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26</a:t>
            </a:r>
            <a:endParaRPr lang="en-US" sz="1400" b="1" dirty="0"/>
          </a:p>
        </p:txBody>
      </p:sp>
      <p:sp>
        <p:nvSpPr>
          <p:cNvPr id="115" name="Freeform 114"/>
          <p:cNvSpPr/>
          <p:nvPr/>
        </p:nvSpPr>
        <p:spPr>
          <a:xfrm>
            <a:off x="5828490" y="4867373"/>
            <a:ext cx="953310" cy="535022"/>
          </a:xfrm>
          <a:custGeom>
            <a:avLst/>
            <a:gdLst>
              <a:gd name="connsiteX0" fmla="*/ 953310 w 953310"/>
              <a:gd name="connsiteY0" fmla="*/ 525294 h 535022"/>
              <a:gd name="connsiteX1" fmla="*/ 651753 w 953310"/>
              <a:gd name="connsiteY1" fmla="*/ 535022 h 535022"/>
              <a:gd name="connsiteX2" fmla="*/ 447472 w 953310"/>
              <a:gd name="connsiteY2" fmla="*/ 505839 h 535022"/>
              <a:gd name="connsiteX3" fmla="*/ 243191 w 953310"/>
              <a:gd name="connsiteY3" fmla="*/ 321013 h 535022"/>
              <a:gd name="connsiteX4" fmla="*/ 0 w 953310"/>
              <a:gd name="connsiteY4" fmla="*/ 0 h 535022"/>
              <a:gd name="connsiteX0" fmla="*/ 953310 w 953310"/>
              <a:gd name="connsiteY0" fmla="*/ 525294 h 535022"/>
              <a:gd name="connsiteX1" fmla="*/ 651753 w 953310"/>
              <a:gd name="connsiteY1" fmla="*/ 535022 h 535022"/>
              <a:gd name="connsiteX2" fmla="*/ 447472 w 953310"/>
              <a:gd name="connsiteY2" fmla="*/ 505839 h 535022"/>
              <a:gd name="connsiteX3" fmla="*/ 243191 w 953310"/>
              <a:gd name="connsiteY3" fmla="*/ 321013 h 535022"/>
              <a:gd name="connsiteX4" fmla="*/ 0 w 953310"/>
              <a:gd name="connsiteY4" fmla="*/ 0 h 535022"/>
              <a:gd name="connsiteX0" fmla="*/ 953310 w 953310"/>
              <a:gd name="connsiteY0" fmla="*/ 525294 h 535022"/>
              <a:gd name="connsiteX1" fmla="*/ 651753 w 953310"/>
              <a:gd name="connsiteY1" fmla="*/ 535022 h 535022"/>
              <a:gd name="connsiteX2" fmla="*/ 447472 w 953310"/>
              <a:gd name="connsiteY2" fmla="*/ 505839 h 535022"/>
              <a:gd name="connsiteX3" fmla="*/ 243191 w 953310"/>
              <a:gd name="connsiteY3" fmla="*/ 321013 h 535022"/>
              <a:gd name="connsiteX4" fmla="*/ 0 w 953310"/>
              <a:gd name="connsiteY4" fmla="*/ 0 h 53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310" h="535022">
                <a:moveTo>
                  <a:pt x="953310" y="525294"/>
                </a:moveTo>
                <a:lnTo>
                  <a:pt x="651753" y="535022"/>
                </a:lnTo>
                <a:cubicBezTo>
                  <a:pt x="567447" y="531779"/>
                  <a:pt x="515566" y="541507"/>
                  <a:pt x="447472" y="505839"/>
                </a:cubicBezTo>
                <a:cubicBezTo>
                  <a:pt x="379378" y="470171"/>
                  <a:pt x="317770" y="405319"/>
                  <a:pt x="243191" y="321013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/>
          <p:cNvSpPr/>
          <p:nvPr/>
        </p:nvSpPr>
        <p:spPr>
          <a:xfrm>
            <a:off x="5018989" y="3471271"/>
            <a:ext cx="515566" cy="953311"/>
          </a:xfrm>
          <a:custGeom>
            <a:avLst/>
            <a:gdLst>
              <a:gd name="connsiteX0" fmla="*/ 515566 w 515566"/>
              <a:gd name="connsiteY0" fmla="*/ 953311 h 953311"/>
              <a:gd name="connsiteX1" fmla="*/ 330740 w 515566"/>
              <a:gd name="connsiteY1" fmla="*/ 632298 h 953311"/>
              <a:gd name="connsiteX2" fmla="*/ 155643 w 515566"/>
              <a:gd name="connsiteY2" fmla="*/ 311285 h 953311"/>
              <a:gd name="connsiteX3" fmla="*/ 0 w 515566"/>
              <a:gd name="connsiteY3" fmla="*/ 0 h 953311"/>
              <a:gd name="connsiteX4" fmla="*/ 0 w 515566"/>
              <a:gd name="connsiteY4" fmla="*/ 0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566" h="953311">
                <a:moveTo>
                  <a:pt x="515566" y="953311"/>
                </a:moveTo>
                <a:lnTo>
                  <a:pt x="330740" y="632298"/>
                </a:lnTo>
                <a:lnTo>
                  <a:pt x="155643" y="311285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/>
          <p:cNvSpPr/>
          <p:nvPr/>
        </p:nvSpPr>
        <p:spPr>
          <a:xfrm>
            <a:off x="5622959" y="4029539"/>
            <a:ext cx="461727" cy="126749"/>
          </a:xfrm>
          <a:custGeom>
            <a:avLst/>
            <a:gdLst>
              <a:gd name="connsiteX0" fmla="*/ 0 w 461727"/>
              <a:gd name="connsiteY0" fmla="*/ 126749 h 126749"/>
              <a:gd name="connsiteX1" fmla="*/ 461727 w 461727"/>
              <a:gd name="connsiteY1" fmla="*/ 0 h 12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1727" h="126749">
                <a:moveTo>
                  <a:pt x="0" y="126749"/>
                </a:moveTo>
                <a:lnTo>
                  <a:pt x="461727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5385380" y="3639915"/>
            <a:ext cx="461727" cy="126749"/>
          </a:xfrm>
          <a:custGeom>
            <a:avLst/>
            <a:gdLst>
              <a:gd name="connsiteX0" fmla="*/ 0 w 461727"/>
              <a:gd name="connsiteY0" fmla="*/ 126749 h 126749"/>
              <a:gd name="connsiteX1" fmla="*/ 461727 w 461727"/>
              <a:gd name="connsiteY1" fmla="*/ 0 h 12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1727" h="126749">
                <a:moveTo>
                  <a:pt x="0" y="126749"/>
                </a:moveTo>
                <a:lnTo>
                  <a:pt x="461727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 rot="20486990">
            <a:off x="5124458" y="3225420"/>
            <a:ext cx="461727" cy="126749"/>
          </a:xfrm>
          <a:custGeom>
            <a:avLst/>
            <a:gdLst>
              <a:gd name="connsiteX0" fmla="*/ 0 w 461727"/>
              <a:gd name="connsiteY0" fmla="*/ 126749 h 126749"/>
              <a:gd name="connsiteX1" fmla="*/ 461727 w 461727"/>
              <a:gd name="connsiteY1" fmla="*/ 0 h 12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1727" h="126749">
                <a:moveTo>
                  <a:pt x="0" y="126749"/>
                </a:moveTo>
                <a:lnTo>
                  <a:pt x="461727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0" y="0"/>
            <a:ext cx="9144000" cy="832672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IIIB South of PL FRAN </a:t>
            </a:r>
            <a:r>
              <a:rPr lang="en-US" sz="3200" b="1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11-20 Nov 04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2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2" grpId="0" animBg="1"/>
      <p:bldP spid="1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8945948" cy="57813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686800" y="6477000"/>
            <a:ext cx="335348" cy="25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27</a:t>
            </a:r>
            <a:endParaRPr lang="en-US" sz="105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2672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MSG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Kasal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Hell House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293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867" t="24764" r="23722" b="18793"/>
          <a:stretch/>
        </p:blipFill>
        <p:spPr>
          <a:xfrm>
            <a:off x="45652" y="838200"/>
            <a:ext cx="9022148" cy="59589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686800" y="6477000"/>
            <a:ext cx="335348" cy="25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28</a:t>
            </a:r>
            <a:endParaRPr lang="en-US" sz="105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32672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Outside of the Hell House</a:t>
            </a:r>
          </a:p>
        </p:txBody>
      </p:sp>
    </p:spTree>
    <p:extLst>
      <p:ext uri="{BB962C8B-B14F-4D97-AF65-F5344CB8AC3E}">
        <p14:creationId xmlns:p14="http://schemas.microsoft.com/office/powerpoint/2010/main" val="1822348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" y="685800"/>
            <a:ext cx="920800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29</a:t>
            </a:r>
            <a:endParaRPr lang="en-US" sz="1400" b="1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11875"/>
            <a:ext cx="9144000" cy="673925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Phase IV &amp; V- Transition</a:t>
            </a:r>
          </a:p>
        </p:txBody>
      </p:sp>
      <p:sp>
        <p:nvSpPr>
          <p:cNvPr id="5" name="Rectangle 54"/>
          <p:cNvSpPr>
            <a:spLocks noChangeArrowheads="1"/>
          </p:cNvSpPr>
          <p:nvPr/>
        </p:nvSpPr>
        <p:spPr bwMode="auto">
          <a:xfrm>
            <a:off x="6019800" y="40386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SINA’AH</a:t>
            </a: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7391400" y="19812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ASKARI</a:t>
            </a: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6096000" y="23622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DUBAT</a:t>
            </a: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4343400" y="38862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JUBAYL</a:t>
            </a:r>
          </a:p>
        </p:txBody>
      </p:sp>
      <p:sp>
        <p:nvSpPr>
          <p:cNvPr id="9" name="Rectangle 54"/>
          <p:cNvSpPr>
            <a:spLocks noChangeArrowheads="1"/>
          </p:cNvSpPr>
          <p:nvPr/>
        </p:nvSpPr>
        <p:spPr bwMode="auto">
          <a:xfrm>
            <a:off x="5257800" y="5486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SHUHADA</a:t>
            </a: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2362200" y="6019800"/>
            <a:ext cx="2133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NAZAL- AL KHADRA’</a:t>
            </a:r>
          </a:p>
        </p:txBody>
      </p:sp>
      <p:sp>
        <p:nvSpPr>
          <p:cNvPr id="11" name="Rectangle 54"/>
          <p:cNvSpPr>
            <a:spLocks noChangeArrowheads="1"/>
          </p:cNvSpPr>
          <p:nvPr/>
        </p:nvSpPr>
        <p:spPr bwMode="auto">
          <a:xfrm>
            <a:off x="2286000" y="5105400"/>
            <a:ext cx="19812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NAZAL- AL TA’MIM</a:t>
            </a:r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2133600" y="4267200"/>
            <a:ext cx="20574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NAZAL- AL RIJALAH</a:t>
            </a:r>
          </a:p>
        </p:txBody>
      </p:sp>
      <p:sp>
        <p:nvSpPr>
          <p:cNvPr id="13" name="Rectangle 54"/>
          <p:cNvSpPr>
            <a:spLocks noChangeArrowheads="1"/>
          </p:cNvSpPr>
          <p:nvPr/>
        </p:nvSpPr>
        <p:spPr bwMode="auto">
          <a:xfrm>
            <a:off x="2247900" y="3526702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AL- ANDALAS</a:t>
            </a:r>
          </a:p>
        </p:txBody>
      </p:sp>
      <p:sp>
        <p:nvSpPr>
          <p:cNvPr id="14" name="Rectangle 54"/>
          <p:cNvSpPr>
            <a:spLocks noChangeArrowheads="1"/>
          </p:cNvSpPr>
          <p:nvPr/>
        </p:nvSpPr>
        <p:spPr bwMode="auto">
          <a:xfrm>
            <a:off x="2514600" y="28956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KAZAAR</a:t>
            </a:r>
          </a:p>
        </p:txBody>
      </p:sp>
      <p:sp>
        <p:nvSpPr>
          <p:cNvPr id="15" name="Rectangle 54"/>
          <p:cNvSpPr>
            <a:spLocks noChangeArrowheads="1"/>
          </p:cNvSpPr>
          <p:nvPr/>
        </p:nvSpPr>
        <p:spPr bwMode="auto">
          <a:xfrm>
            <a:off x="1752600" y="25908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SOOK</a:t>
            </a:r>
          </a:p>
        </p:txBody>
      </p:sp>
      <p:sp>
        <p:nvSpPr>
          <p:cNvPr id="16" name="Rectangle 54"/>
          <p:cNvSpPr>
            <a:spLocks noChangeArrowheads="1"/>
          </p:cNvSpPr>
          <p:nvPr/>
        </p:nvSpPr>
        <p:spPr bwMode="auto">
          <a:xfrm>
            <a:off x="1676400" y="1752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JOLAN</a:t>
            </a:r>
          </a:p>
        </p:txBody>
      </p:sp>
      <p:sp>
        <p:nvSpPr>
          <p:cNvPr id="17" name="Rectangle 54"/>
          <p:cNvSpPr>
            <a:spLocks noChangeArrowheads="1"/>
          </p:cNvSpPr>
          <p:nvPr/>
        </p:nvSpPr>
        <p:spPr bwMode="auto">
          <a:xfrm>
            <a:off x="2895600" y="15240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GUJAYR</a:t>
            </a:r>
          </a:p>
        </p:txBody>
      </p:sp>
      <p:sp>
        <p:nvSpPr>
          <p:cNvPr id="18" name="Rectangle 54"/>
          <p:cNvSpPr>
            <a:spLocks noChangeArrowheads="1"/>
          </p:cNvSpPr>
          <p:nvPr/>
        </p:nvSpPr>
        <p:spPr bwMode="auto">
          <a:xfrm>
            <a:off x="3962400" y="15240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SHORTA</a:t>
            </a:r>
          </a:p>
        </p:txBody>
      </p:sp>
      <p:sp>
        <p:nvSpPr>
          <p:cNvPr id="19" name="Rectangle 54"/>
          <p:cNvSpPr>
            <a:spLocks noChangeArrowheads="1"/>
          </p:cNvSpPr>
          <p:nvPr/>
        </p:nvSpPr>
        <p:spPr bwMode="auto">
          <a:xfrm>
            <a:off x="5181600" y="1143000"/>
            <a:ext cx="18288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DUBAT (OFFICERS)</a:t>
            </a:r>
          </a:p>
        </p:txBody>
      </p:sp>
      <p:sp>
        <p:nvSpPr>
          <p:cNvPr id="20" name="Rectangle 54"/>
          <p:cNvSpPr>
            <a:spLocks noChangeArrowheads="1"/>
          </p:cNvSpPr>
          <p:nvPr/>
        </p:nvSpPr>
        <p:spPr bwMode="auto">
          <a:xfrm>
            <a:off x="3733800" y="27432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MUALLIMEEN</a:t>
            </a:r>
          </a:p>
        </p:txBody>
      </p:sp>
      <p:sp>
        <p:nvSpPr>
          <p:cNvPr id="21" name="Rectangle 54"/>
          <p:cNvSpPr>
            <a:spLocks noChangeArrowheads="1"/>
          </p:cNvSpPr>
          <p:nvPr/>
        </p:nvSpPr>
        <p:spPr bwMode="auto">
          <a:xfrm>
            <a:off x="4876800" y="23622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MEDANIIN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974" y="6132749"/>
            <a:ext cx="394052" cy="5874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4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/>
              <a:t>3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1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032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/>
              <a:t>Fallujah Environs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73" y="4495800"/>
            <a:ext cx="838200" cy="838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62072" y="2851655"/>
            <a:ext cx="1276928" cy="1066801"/>
            <a:chOff x="5962072" y="2851655"/>
            <a:chExt cx="1276928" cy="1066801"/>
          </a:xfrm>
        </p:grpSpPr>
        <p:sp>
          <p:nvSpPr>
            <p:cNvPr id="3" name="Trapezoid 2"/>
            <p:cNvSpPr/>
            <p:nvPr/>
          </p:nvSpPr>
          <p:spPr>
            <a:xfrm>
              <a:off x="5962072" y="2851655"/>
              <a:ext cx="1219200" cy="1066801"/>
            </a:xfrm>
            <a:prstGeom prst="trapezoid">
              <a:avLst>
                <a:gd name="adj" fmla="val 19320"/>
              </a:avLst>
            </a:prstGeom>
            <a:solidFill>
              <a:srgbClr val="FFFF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19800" y="3558026"/>
              <a:ext cx="1219200" cy="240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Camp </a:t>
              </a:r>
              <a:r>
                <a:rPr lang="en-US" sz="1200" b="1" err="1">
                  <a:solidFill>
                    <a:schemeClr val="tx1"/>
                  </a:solidFill>
                </a:rPr>
                <a:t>Baharia</a:t>
              </a:r>
              <a:endParaRPr lang="en-US" sz="1200" b="1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970412" y="2860707"/>
            <a:ext cx="1752600" cy="348745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Baghdad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47606" y="838200"/>
            <a:ext cx="798212" cy="240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err="1">
                <a:solidFill>
                  <a:schemeClr val="tx1"/>
                </a:solidFill>
              </a:rPr>
              <a:t>Garma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4324"/>
            <a:ext cx="3228063" cy="276999"/>
          </a:xfrm>
          <a:prstGeom prst="rect">
            <a:avLst/>
          </a:prstGeom>
          <a:solidFill>
            <a:srgbClr val="663300"/>
          </a:solidFill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Fallujah is approx. 3.2 km E-W and 4 km N-S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86800" y="6412468"/>
            <a:ext cx="3834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30</a:t>
            </a:r>
            <a:endParaRPr lang="en-US" sz="1400" b="1" dirty="0"/>
          </a:p>
        </p:txBody>
      </p:sp>
      <p:pic>
        <p:nvPicPr>
          <p:cNvPr id="4" name="Picture 3" descr="K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6305" y="3143250"/>
            <a:ext cx="4757695" cy="318135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"/>
            <a:ext cx="4724400" cy="279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1875"/>
            <a:ext cx="9144000" cy="673925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Fallujah 2005-2011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2" y="683511"/>
            <a:ext cx="4427943" cy="26982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80522"/>
            <a:ext cx="4419600" cy="314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29" y="3677722"/>
            <a:ext cx="6762750" cy="30956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" y="551455"/>
            <a:ext cx="4568952" cy="34137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3261436" y="683511"/>
            <a:ext cx="5808802" cy="3442957"/>
            <a:chOff x="1898812" y="1533586"/>
            <a:chExt cx="5808802" cy="3442957"/>
          </a:xfrm>
        </p:grpSpPr>
        <p:pic>
          <p:nvPicPr>
            <p:cNvPr id="8" name="Picture 7" descr="RTR3HXS9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98812" y="1623743"/>
              <a:ext cx="5808802" cy="3352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6214897" y="1533586"/>
              <a:ext cx="14927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1905"/>
                  <a:gradFill>
                    <a:gsLst>
                      <a:gs pos="0">
                        <a:srgbClr val="C00000"/>
                      </a:gs>
                      <a:gs pos="78000">
                        <a:srgbClr val="FF0000"/>
                      </a:gs>
                      <a:gs pos="100000">
                        <a:schemeClr val="bg2"/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ISIS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www.truenorthperspective.com/Feb_09/Feb_20/falluj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417215" cy="6858000"/>
          </a:xfrm>
          <a:prstGeom prst="rect">
            <a:avLst/>
          </a:prstGeom>
          <a:blipFill>
            <a:blip r:embed="rId4" cstate="print">
              <a:alphaModFix amt="48000"/>
            </a:blip>
            <a:tile tx="0" ty="0" sx="100000" sy="100000" flip="none" algn="tl"/>
          </a:blipFill>
        </p:spPr>
      </p:pic>
      <p:sp>
        <p:nvSpPr>
          <p:cNvPr id="5" name="Rectangle 4"/>
          <p:cNvSpPr/>
          <p:nvPr/>
        </p:nvSpPr>
        <p:spPr>
          <a:xfrm>
            <a:off x="0" y="-381000"/>
            <a:ext cx="10439400" cy="7239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6" name="Picture 15" descr="CAC-Logo"/>
          <p:cNvPicPr>
            <a:picLocks noChangeAspect="1" noChangeArrowheads="1"/>
          </p:cNvPicPr>
          <p:nvPr/>
        </p:nvPicPr>
        <p:blipFill>
          <a:blip r:embed="rId5" cstate="print"/>
          <a:srcRect b="3957"/>
          <a:stretch>
            <a:fillRect/>
          </a:stretch>
        </p:blipFill>
        <p:spPr bwMode="auto">
          <a:xfrm>
            <a:off x="109538" y="6145213"/>
            <a:ext cx="1217612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84250" y="6508750"/>
            <a:ext cx="37401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100" b="1">
                <a:solidFill>
                  <a:srgbClr val="062478"/>
                </a:solidFill>
              </a:rPr>
              <a:t>United States Army Combined Arms Center</a:t>
            </a:r>
            <a:endParaRPr lang="en-US"/>
          </a:p>
        </p:txBody>
      </p:sp>
      <p:pic>
        <p:nvPicPr>
          <p:cNvPr id="8" name="Picture 7" descr="CSI Crest Medi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4762"/>
            <a:ext cx="1371600" cy="14492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43000" y="3044280"/>
            <a:ext cx="685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>
                <a:ln>
                  <a:solidFill>
                    <a:srgbClr val="EAEAEA"/>
                  </a:solidFill>
                </a:ln>
              </a:rPr>
              <a:t>Integration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890"/>
            <a:ext cx="9144000" cy="6089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4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0000"/>
                </a:solidFill>
              </a:rPr>
              <a:t>Fallujah Key Terrain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66" y="2440480"/>
            <a:ext cx="4114800" cy="44119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5-Point Star 12"/>
          <p:cNvSpPr>
            <a:spLocks noChangeAspect="1"/>
          </p:cNvSpPr>
          <p:nvPr/>
        </p:nvSpPr>
        <p:spPr>
          <a:xfrm>
            <a:off x="1828800" y="38862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143" t="22857" r="12857" b="13905"/>
          <a:stretch>
            <a:fillRect/>
          </a:stretch>
        </p:blipFill>
        <p:spPr bwMode="auto">
          <a:xfrm>
            <a:off x="-304800" y="685800"/>
            <a:ext cx="9581920" cy="541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200" b="1">
                <a:solidFill>
                  <a:srgbClr val="000000"/>
                </a:solidFill>
              </a:rPr>
              <a:t>Fallujah Area Tribes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89295" y="3137665"/>
            <a:ext cx="90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err="1"/>
              <a:t>Taqaddum</a:t>
            </a:r>
            <a:endParaRPr lang="en-US" sz="1200"/>
          </a:p>
          <a:p>
            <a:pPr algn="ctr"/>
            <a:r>
              <a:rPr lang="en-US" sz="1200"/>
              <a:t>Airfield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33857" y="3200400"/>
            <a:ext cx="72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Camp</a:t>
            </a:r>
          </a:p>
          <a:p>
            <a:pPr algn="ctr"/>
            <a:r>
              <a:rPr lang="en-US" sz="1200"/>
              <a:t>Fallujah</a:t>
            </a:r>
          </a:p>
        </p:txBody>
      </p:sp>
      <p:grpSp>
        <p:nvGrpSpPr>
          <p:cNvPr id="2" name="Group 45"/>
          <p:cNvGrpSpPr/>
          <p:nvPr/>
        </p:nvGrpSpPr>
        <p:grpSpPr>
          <a:xfrm>
            <a:off x="3484282" y="1220694"/>
            <a:ext cx="5837518" cy="4812553"/>
            <a:chOff x="3484282" y="1220694"/>
            <a:chExt cx="5837518" cy="4812553"/>
          </a:xfrm>
        </p:grpSpPr>
        <p:grpSp>
          <p:nvGrpSpPr>
            <p:cNvPr id="5" name="Group 34"/>
            <p:cNvGrpSpPr/>
            <p:nvPr/>
          </p:nvGrpSpPr>
          <p:grpSpPr>
            <a:xfrm>
              <a:off x="3484282" y="1220694"/>
              <a:ext cx="5753848" cy="1694329"/>
              <a:chOff x="3484282" y="1220694"/>
              <a:chExt cx="5753848" cy="1694329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3484282" y="2194859"/>
                <a:ext cx="723153" cy="720164"/>
              </a:xfrm>
              <a:custGeom>
                <a:avLst/>
                <a:gdLst>
                  <a:gd name="connsiteX0" fmla="*/ 11953 w 723153"/>
                  <a:gd name="connsiteY0" fmla="*/ 306294 h 720164"/>
                  <a:gd name="connsiteX1" fmla="*/ 164353 w 723153"/>
                  <a:gd name="connsiteY1" fmla="*/ 306294 h 720164"/>
                  <a:gd name="connsiteX2" fmla="*/ 316753 w 723153"/>
                  <a:gd name="connsiteY2" fmla="*/ 306294 h 720164"/>
                  <a:gd name="connsiteX3" fmla="*/ 379506 w 723153"/>
                  <a:gd name="connsiteY3" fmla="*/ 207682 h 720164"/>
                  <a:gd name="connsiteX4" fmla="*/ 451224 w 723153"/>
                  <a:gd name="connsiteY4" fmla="*/ 118035 h 720164"/>
                  <a:gd name="connsiteX5" fmla="*/ 531906 w 723153"/>
                  <a:gd name="connsiteY5" fmla="*/ 28388 h 720164"/>
                  <a:gd name="connsiteX6" fmla="*/ 603624 w 723153"/>
                  <a:gd name="connsiteY6" fmla="*/ 1494 h 720164"/>
                  <a:gd name="connsiteX7" fmla="*/ 630518 w 723153"/>
                  <a:gd name="connsiteY7" fmla="*/ 37353 h 720164"/>
                  <a:gd name="connsiteX8" fmla="*/ 594659 w 723153"/>
                  <a:gd name="connsiteY8" fmla="*/ 100106 h 720164"/>
                  <a:gd name="connsiteX9" fmla="*/ 558800 w 723153"/>
                  <a:gd name="connsiteY9" fmla="*/ 171823 h 720164"/>
                  <a:gd name="connsiteX10" fmla="*/ 549836 w 723153"/>
                  <a:gd name="connsiteY10" fmla="*/ 261470 h 720164"/>
                  <a:gd name="connsiteX11" fmla="*/ 585694 w 723153"/>
                  <a:gd name="connsiteY11" fmla="*/ 351117 h 720164"/>
                  <a:gd name="connsiteX12" fmla="*/ 621553 w 723153"/>
                  <a:gd name="connsiteY12" fmla="*/ 395941 h 720164"/>
                  <a:gd name="connsiteX13" fmla="*/ 702236 w 723153"/>
                  <a:gd name="connsiteY13" fmla="*/ 395941 h 720164"/>
                  <a:gd name="connsiteX14" fmla="*/ 711200 w 723153"/>
                  <a:gd name="connsiteY14" fmla="*/ 476623 h 720164"/>
                  <a:gd name="connsiteX15" fmla="*/ 630518 w 723153"/>
                  <a:gd name="connsiteY15" fmla="*/ 548341 h 720164"/>
                  <a:gd name="connsiteX16" fmla="*/ 621553 w 723153"/>
                  <a:gd name="connsiteY16" fmla="*/ 691776 h 720164"/>
                  <a:gd name="connsiteX17" fmla="*/ 531906 w 723153"/>
                  <a:gd name="connsiteY17" fmla="*/ 718670 h 720164"/>
                  <a:gd name="connsiteX18" fmla="*/ 370542 w 723153"/>
                  <a:gd name="connsiteY18" fmla="*/ 682812 h 720164"/>
                  <a:gd name="connsiteX19" fmla="*/ 262965 w 723153"/>
                  <a:gd name="connsiteY19" fmla="*/ 557306 h 720164"/>
                  <a:gd name="connsiteX20" fmla="*/ 164353 w 723153"/>
                  <a:gd name="connsiteY20" fmla="*/ 458694 h 720164"/>
                  <a:gd name="connsiteX21" fmla="*/ 92636 w 723153"/>
                  <a:gd name="connsiteY21" fmla="*/ 369047 h 720164"/>
                  <a:gd name="connsiteX22" fmla="*/ 11953 w 723153"/>
                  <a:gd name="connsiteY22" fmla="*/ 306294 h 72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3153" h="720164">
                    <a:moveTo>
                      <a:pt x="11953" y="306294"/>
                    </a:moveTo>
                    <a:cubicBezTo>
                      <a:pt x="23906" y="295835"/>
                      <a:pt x="164353" y="306294"/>
                      <a:pt x="164353" y="306294"/>
                    </a:cubicBezTo>
                    <a:cubicBezTo>
                      <a:pt x="215153" y="306294"/>
                      <a:pt x="280894" y="322729"/>
                      <a:pt x="316753" y="306294"/>
                    </a:cubicBezTo>
                    <a:cubicBezTo>
                      <a:pt x="352612" y="289859"/>
                      <a:pt x="357094" y="239058"/>
                      <a:pt x="379506" y="207682"/>
                    </a:cubicBezTo>
                    <a:cubicBezTo>
                      <a:pt x="401918" y="176306"/>
                      <a:pt x="425824" y="147917"/>
                      <a:pt x="451224" y="118035"/>
                    </a:cubicBezTo>
                    <a:cubicBezTo>
                      <a:pt x="476624" y="88153"/>
                      <a:pt x="506506" y="47812"/>
                      <a:pt x="531906" y="28388"/>
                    </a:cubicBezTo>
                    <a:cubicBezTo>
                      <a:pt x="557306" y="8964"/>
                      <a:pt x="587189" y="0"/>
                      <a:pt x="603624" y="1494"/>
                    </a:cubicBezTo>
                    <a:cubicBezTo>
                      <a:pt x="620059" y="2988"/>
                      <a:pt x="632012" y="20918"/>
                      <a:pt x="630518" y="37353"/>
                    </a:cubicBezTo>
                    <a:cubicBezTo>
                      <a:pt x="629024" y="53788"/>
                      <a:pt x="606612" y="77694"/>
                      <a:pt x="594659" y="100106"/>
                    </a:cubicBezTo>
                    <a:cubicBezTo>
                      <a:pt x="582706" y="122518"/>
                      <a:pt x="566270" y="144929"/>
                      <a:pt x="558800" y="171823"/>
                    </a:cubicBezTo>
                    <a:cubicBezTo>
                      <a:pt x="551330" y="198717"/>
                      <a:pt x="545354" y="231588"/>
                      <a:pt x="549836" y="261470"/>
                    </a:cubicBezTo>
                    <a:cubicBezTo>
                      <a:pt x="554318" y="291352"/>
                      <a:pt x="573741" y="328705"/>
                      <a:pt x="585694" y="351117"/>
                    </a:cubicBezTo>
                    <a:cubicBezTo>
                      <a:pt x="597647" y="373529"/>
                      <a:pt x="602129" y="388470"/>
                      <a:pt x="621553" y="395941"/>
                    </a:cubicBezTo>
                    <a:cubicBezTo>
                      <a:pt x="640977" y="403412"/>
                      <a:pt x="687295" y="382494"/>
                      <a:pt x="702236" y="395941"/>
                    </a:cubicBezTo>
                    <a:cubicBezTo>
                      <a:pt x="717177" y="409388"/>
                      <a:pt x="723153" y="451223"/>
                      <a:pt x="711200" y="476623"/>
                    </a:cubicBezTo>
                    <a:cubicBezTo>
                      <a:pt x="699247" y="502023"/>
                      <a:pt x="645459" y="512482"/>
                      <a:pt x="630518" y="548341"/>
                    </a:cubicBezTo>
                    <a:cubicBezTo>
                      <a:pt x="615577" y="584200"/>
                      <a:pt x="637988" y="663388"/>
                      <a:pt x="621553" y="691776"/>
                    </a:cubicBezTo>
                    <a:cubicBezTo>
                      <a:pt x="605118" y="720164"/>
                      <a:pt x="573741" y="720164"/>
                      <a:pt x="531906" y="718670"/>
                    </a:cubicBezTo>
                    <a:cubicBezTo>
                      <a:pt x="490071" y="717176"/>
                      <a:pt x="415365" y="709706"/>
                      <a:pt x="370542" y="682812"/>
                    </a:cubicBezTo>
                    <a:cubicBezTo>
                      <a:pt x="325719" y="655918"/>
                      <a:pt x="297330" y="594659"/>
                      <a:pt x="262965" y="557306"/>
                    </a:cubicBezTo>
                    <a:cubicBezTo>
                      <a:pt x="228600" y="519953"/>
                      <a:pt x="192741" y="490070"/>
                      <a:pt x="164353" y="458694"/>
                    </a:cubicBezTo>
                    <a:cubicBezTo>
                      <a:pt x="135965" y="427318"/>
                      <a:pt x="116542" y="397435"/>
                      <a:pt x="92636" y="369047"/>
                    </a:cubicBezTo>
                    <a:cubicBezTo>
                      <a:pt x="68730" y="340659"/>
                      <a:pt x="0" y="316753"/>
                      <a:pt x="11953" y="306294"/>
                    </a:cubicBezTo>
                    <a:close/>
                  </a:path>
                </a:pathLst>
              </a:custGeom>
              <a:solidFill>
                <a:srgbClr val="66CCFF">
                  <a:alpha val="7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503270" y="2193365"/>
                <a:ext cx="620059" cy="661893"/>
              </a:xfrm>
              <a:custGeom>
                <a:avLst/>
                <a:gdLst>
                  <a:gd name="connsiteX0" fmla="*/ 23906 w 620059"/>
                  <a:gd name="connsiteY0" fmla="*/ 137459 h 661893"/>
                  <a:gd name="connsiteX1" fmla="*/ 50801 w 620059"/>
                  <a:gd name="connsiteY1" fmla="*/ 254000 h 661893"/>
                  <a:gd name="connsiteX2" fmla="*/ 113554 w 620059"/>
                  <a:gd name="connsiteY2" fmla="*/ 325717 h 661893"/>
                  <a:gd name="connsiteX3" fmla="*/ 212165 w 620059"/>
                  <a:gd name="connsiteY3" fmla="*/ 424329 h 661893"/>
                  <a:gd name="connsiteX4" fmla="*/ 194236 w 620059"/>
                  <a:gd name="connsiteY4" fmla="*/ 531906 h 661893"/>
                  <a:gd name="connsiteX5" fmla="*/ 149412 w 620059"/>
                  <a:gd name="connsiteY5" fmla="*/ 621553 h 661893"/>
                  <a:gd name="connsiteX6" fmla="*/ 194236 w 620059"/>
                  <a:gd name="connsiteY6" fmla="*/ 657411 h 661893"/>
                  <a:gd name="connsiteX7" fmla="*/ 364565 w 620059"/>
                  <a:gd name="connsiteY7" fmla="*/ 648447 h 661893"/>
                  <a:gd name="connsiteX8" fmla="*/ 499036 w 620059"/>
                  <a:gd name="connsiteY8" fmla="*/ 594659 h 661893"/>
                  <a:gd name="connsiteX9" fmla="*/ 552824 w 620059"/>
                  <a:gd name="connsiteY9" fmla="*/ 558800 h 661893"/>
                  <a:gd name="connsiteX10" fmla="*/ 579718 w 620059"/>
                  <a:gd name="connsiteY10" fmla="*/ 415364 h 661893"/>
                  <a:gd name="connsiteX11" fmla="*/ 606612 w 620059"/>
                  <a:gd name="connsiteY11" fmla="*/ 352611 h 661893"/>
                  <a:gd name="connsiteX12" fmla="*/ 606612 w 620059"/>
                  <a:gd name="connsiteY12" fmla="*/ 307788 h 661893"/>
                  <a:gd name="connsiteX13" fmla="*/ 525930 w 620059"/>
                  <a:gd name="connsiteY13" fmla="*/ 209176 h 661893"/>
                  <a:gd name="connsiteX14" fmla="*/ 472142 w 620059"/>
                  <a:gd name="connsiteY14" fmla="*/ 191247 h 661893"/>
                  <a:gd name="connsiteX15" fmla="*/ 337671 w 620059"/>
                  <a:gd name="connsiteY15" fmla="*/ 65741 h 661893"/>
                  <a:gd name="connsiteX16" fmla="*/ 310777 w 620059"/>
                  <a:gd name="connsiteY16" fmla="*/ 2988 h 661893"/>
                  <a:gd name="connsiteX17" fmla="*/ 194236 w 620059"/>
                  <a:gd name="connsiteY17" fmla="*/ 83670 h 661893"/>
                  <a:gd name="connsiteX18" fmla="*/ 23906 w 620059"/>
                  <a:gd name="connsiteY18" fmla="*/ 137459 h 66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20059" h="661893">
                    <a:moveTo>
                      <a:pt x="23906" y="137459"/>
                    </a:moveTo>
                    <a:cubicBezTo>
                      <a:pt x="0" y="165847"/>
                      <a:pt x="35860" y="222624"/>
                      <a:pt x="50801" y="254000"/>
                    </a:cubicBezTo>
                    <a:cubicBezTo>
                      <a:pt x="65742" y="285376"/>
                      <a:pt x="86660" y="297329"/>
                      <a:pt x="113554" y="325717"/>
                    </a:cubicBezTo>
                    <a:cubicBezTo>
                      <a:pt x="140448" y="354105"/>
                      <a:pt x="198718" y="389964"/>
                      <a:pt x="212165" y="424329"/>
                    </a:cubicBezTo>
                    <a:cubicBezTo>
                      <a:pt x="225612" y="458694"/>
                      <a:pt x="204695" y="499035"/>
                      <a:pt x="194236" y="531906"/>
                    </a:cubicBezTo>
                    <a:cubicBezTo>
                      <a:pt x="183777" y="564777"/>
                      <a:pt x="149412" y="600636"/>
                      <a:pt x="149412" y="621553"/>
                    </a:cubicBezTo>
                    <a:cubicBezTo>
                      <a:pt x="149412" y="642470"/>
                      <a:pt x="158377" y="652929"/>
                      <a:pt x="194236" y="657411"/>
                    </a:cubicBezTo>
                    <a:cubicBezTo>
                      <a:pt x="230095" y="661893"/>
                      <a:pt x="313765" y="658906"/>
                      <a:pt x="364565" y="648447"/>
                    </a:cubicBezTo>
                    <a:cubicBezTo>
                      <a:pt x="415365" y="637988"/>
                      <a:pt x="467660" y="609600"/>
                      <a:pt x="499036" y="594659"/>
                    </a:cubicBezTo>
                    <a:cubicBezTo>
                      <a:pt x="530412" y="579718"/>
                      <a:pt x="539377" y="588682"/>
                      <a:pt x="552824" y="558800"/>
                    </a:cubicBezTo>
                    <a:cubicBezTo>
                      <a:pt x="566271" y="528918"/>
                      <a:pt x="570753" y="449729"/>
                      <a:pt x="579718" y="415364"/>
                    </a:cubicBezTo>
                    <a:cubicBezTo>
                      <a:pt x="588683" y="380999"/>
                      <a:pt x="602130" y="370540"/>
                      <a:pt x="606612" y="352611"/>
                    </a:cubicBezTo>
                    <a:cubicBezTo>
                      <a:pt x="611094" y="334682"/>
                      <a:pt x="620059" y="331694"/>
                      <a:pt x="606612" y="307788"/>
                    </a:cubicBezTo>
                    <a:cubicBezTo>
                      <a:pt x="593165" y="283882"/>
                      <a:pt x="548342" y="228599"/>
                      <a:pt x="525930" y="209176"/>
                    </a:cubicBezTo>
                    <a:cubicBezTo>
                      <a:pt x="503518" y="189753"/>
                      <a:pt x="503519" y="215153"/>
                      <a:pt x="472142" y="191247"/>
                    </a:cubicBezTo>
                    <a:cubicBezTo>
                      <a:pt x="440766" y="167341"/>
                      <a:pt x="364565" y="97117"/>
                      <a:pt x="337671" y="65741"/>
                    </a:cubicBezTo>
                    <a:cubicBezTo>
                      <a:pt x="310777" y="34365"/>
                      <a:pt x="334683" y="0"/>
                      <a:pt x="310777" y="2988"/>
                    </a:cubicBezTo>
                    <a:cubicBezTo>
                      <a:pt x="286871" y="5976"/>
                      <a:pt x="240554" y="59764"/>
                      <a:pt x="194236" y="83670"/>
                    </a:cubicBezTo>
                    <a:cubicBezTo>
                      <a:pt x="147918" y="107576"/>
                      <a:pt x="47812" y="109071"/>
                      <a:pt x="23906" y="137459"/>
                    </a:cubicBezTo>
                    <a:close/>
                  </a:path>
                </a:pathLst>
              </a:custGeom>
              <a:solidFill>
                <a:srgbClr val="66CCFF">
                  <a:alpha val="7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4595906" y="1220694"/>
                <a:ext cx="4642224" cy="993589"/>
              </a:xfrm>
              <a:custGeom>
                <a:avLst/>
                <a:gdLst>
                  <a:gd name="connsiteX0" fmla="*/ 20918 w 4642224"/>
                  <a:gd name="connsiteY0" fmla="*/ 222624 h 993589"/>
                  <a:gd name="connsiteX1" fmla="*/ 47812 w 4642224"/>
                  <a:gd name="connsiteY1" fmla="*/ 366059 h 993589"/>
                  <a:gd name="connsiteX2" fmla="*/ 307788 w 4642224"/>
                  <a:gd name="connsiteY2" fmla="*/ 536388 h 993589"/>
                  <a:gd name="connsiteX3" fmla="*/ 496047 w 4642224"/>
                  <a:gd name="connsiteY3" fmla="*/ 715682 h 993589"/>
                  <a:gd name="connsiteX4" fmla="*/ 702235 w 4642224"/>
                  <a:gd name="connsiteY4" fmla="*/ 841188 h 993589"/>
                  <a:gd name="connsiteX5" fmla="*/ 827741 w 4642224"/>
                  <a:gd name="connsiteY5" fmla="*/ 948765 h 993589"/>
                  <a:gd name="connsiteX6" fmla="*/ 1051859 w 4642224"/>
                  <a:gd name="connsiteY6" fmla="*/ 850153 h 993589"/>
                  <a:gd name="connsiteX7" fmla="*/ 1410447 w 4642224"/>
                  <a:gd name="connsiteY7" fmla="*/ 760506 h 993589"/>
                  <a:gd name="connsiteX8" fmla="*/ 1706282 w 4642224"/>
                  <a:gd name="connsiteY8" fmla="*/ 661894 h 993589"/>
                  <a:gd name="connsiteX9" fmla="*/ 2011082 w 4642224"/>
                  <a:gd name="connsiteY9" fmla="*/ 626035 h 993589"/>
                  <a:gd name="connsiteX10" fmla="*/ 2190376 w 4642224"/>
                  <a:gd name="connsiteY10" fmla="*/ 814294 h 993589"/>
                  <a:gd name="connsiteX11" fmla="*/ 2369670 w 4642224"/>
                  <a:gd name="connsiteY11" fmla="*/ 984624 h 993589"/>
                  <a:gd name="connsiteX12" fmla="*/ 2566894 w 4642224"/>
                  <a:gd name="connsiteY12" fmla="*/ 868082 h 993589"/>
                  <a:gd name="connsiteX13" fmla="*/ 2907553 w 4642224"/>
                  <a:gd name="connsiteY13" fmla="*/ 626035 h 993589"/>
                  <a:gd name="connsiteX14" fmla="*/ 3203388 w 4642224"/>
                  <a:gd name="connsiteY14" fmla="*/ 572247 h 993589"/>
                  <a:gd name="connsiteX15" fmla="*/ 3472329 w 4642224"/>
                  <a:gd name="connsiteY15" fmla="*/ 581212 h 993589"/>
                  <a:gd name="connsiteX16" fmla="*/ 3848847 w 4642224"/>
                  <a:gd name="connsiteY16" fmla="*/ 697753 h 993589"/>
                  <a:gd name="connsiteX17" fmla="*/ 3956423 w 4642224"/>
                  <a:gd name="connsiteY17" fmla="*/ 751541 h 993589"/>
                  <a:gd name="connsiteX18" fmla="*/ 3947459 w 4642224"/>
                  <a:gd name="connsiteY18" fmla="*/ 975659 h 993589"/>
                  <a:gd name="connsiteX19" fmla="*/ 4341906 w 4642224"/>
                  <a:gd name="connsiteY19" fmla="*/ 787400 h 993589"/>
                  <a:gd name="connsiteX20" fmla="*/ 4566023 w 4642224"/>
                  <a:gd name="connsiteY20" fmla="*/ 599141 h 993589"/>
                  <a:gd name="connsiteX21" fmla="*/ 4637741 w 4642224"/>
                  <a:gd name="connsiteY21" fmla="*/ 213659 h 993589"/>
                  <a:gd name="connsiteX22" fmla="*/ 4592918 w 4642224"/>
                  <a:gd name="connsiteY22" fmla="*/ 43330 h 993589"/>
                  <a:gd name="connsiteX23" fmla="*/ 4485341 w 4642224"/>
                  <a:gd name="connsiteY23" fmla="*/ 16435 h 993589"/>
                  <a:gd name="connsiteX24" fmla="*/ 4413623 w 4642224"/>
                  <a:gd name="connsiteY24" fmla="*/ 141941 h 993589"/>
                  <a:gd name="connsiteX25" fmla="*/ 4386729 w 4642224"/>
                  <a:gd name="connsiteY25" fmla="*/ 195730 h 993589"/>
                  <a:gd name="connsiteX26" fmla="*/ 3714376 w 4642224"/>
                  <a:gd name="connsiteY26" fmla="*/ 195730 h 993589"/>
                  <a:gd name="connsiteX27" fmla="*/ 3633694 w 4642224"/>
                  <a:gd name="connsiteY27" fmla="*/ 222624 h 993589"/>
                  <a:gd name="connsiteX28" fmla="*/ 20918 w 4642224"/>
                  <a:gd name="connsiteY28" fmla="*/ 222624 h 9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2224" h="993589">
                    <a:moveTo>
                      <a:pt x="20918" y="222624"/>
                    </a:moveTo>
                    <a:cubicBezTo>
                      <a:pt x="10459" y="268194"/>
                      <a:pt x="0" y="313765"/>
                      <a:pt x="47812" y="366059"/>
                    </a:cubicBezTo>
                    <a:cubicBezTo>
                      <a:pt x="95624" y="418353"/>
                      <a:pt x="233082" y="478118"/>
                      <a:pt x="307788" y="536388"/>
                    </a:cubicBezTo>
                    <a:cubicBezTo>
                      <a:pt x="382494" y="594658"/>
                      <a:pt x="430306" y="664882"/>
                      <a:pt x="496047" y="715682"/>
                    </a:cubicBezTo>
                    <a:cubicBezTo>
                      <a:pt x="561788" y="766482"/>
                      <a:pt x="646953" y="802341"/>
                      <a:pt x="702235" y="841188"/>
                    </a:cubicBezTo>
                    <a:cubicBezTo>
                      <a:pt x="757517" y="880035"/>
                      <a:pt x="769470" y="947271"/>
                      <a:pt x="827741" y="948765"/>
                    </a:cubicBezTo>
                    <a:cubicBezTo>
                      <a:pt x="886012" y="950259"/>
                      <a:pt x="954742" y="881529"/>
                      <a:pt x="1051859" y="850153"/>
                    </a:cubicBezTo>
                    <a:cubicBezTo>
                      <a:pt x="1148976" y="818777"/>
                      <a:pt x="1301377" y="791883"/>
                      <a:pt x="1410447" y="760506"/>
                    </a:cubicBezTo>
                    <a:cubicBezTo>
                      <a:pt x="1519518" y="729130"/>
                      <a:pt x="1606176" y="684306"/>
                      <a:pt x="1706282" y="661894"/>
                    </a:cubicBezTo>
                    <a:cubicBezTo>
                      <a:pt x="1806388" y="639482"/>
                      <a:pt x="1930400" y="600635"/>
                      <a:pt x="2011082" y="626035"/>
                    </a:cubicBezTo>
                    <a:cubicBezTo>
                      <a:pt x="2091764" y="651435"/>
                      <a:pt x="2130611" y="754529"/>
                      <a:pt x="2190376" y="814294"/>
                    </a:cubicBezTo>
                    <a:cubicBezTo>
                      <a:pt x="2250141" y="874059"/>
                      <a:pt x="2306917" y="975659"/>
                      <a:pt x="2369670" y="984624"/>
                    </a:cubicBezTo>
                    <a:cubicBezTo>
                      <a:pt x="2432423" y="993589"/>
                      <a:pt x="2477247" y="927847"/>
                      <a:pt x="2566894" y="868082"/>
                    </a:cubicBezTo>
                    <a:cubicBezTo>
                      <a:pt x="2656541" y="808317"/>
                      <a:pt x="2801471" y="675341"/>
                      <a:pt x="2907553" y="626035"/>
                    </a:cubicBezTo>
                    <a:cubicBezTo>
                      <a:pt x="3013635" y="576729"/>
                      <a:pt x="3109259" y="579718"/>
                      <a:pt x="3203388" y="572247"/>
                    </a:cubicBezTo>
                    <a:cubicBezTo>
                      <a:pt x="3297517" y="564776"/>
                      <a:pt x="3364753" y="560294"/>
                      <a:pt x="3472329" y="581212"/>
                    </a:cubicBezTo>
                    <a:cubicBezTo>
                      <a:pt x="3579905" y="602130"/>
                      <a:pt x="3768165" y="669365"/>
                      <a:pt x="3848847" y="697753"/>
                    </a:cubicBezTo>
                    <a:cubicBezTo>
                      <a:pt x="3929529" y="726141"/>
                      <a:pt x="3939988" y="705223"/>
                      <a:pt x="3956423" y="751541"/>
                    </a:cubicBezTo>
                    <a:cubicBezTo>
                      <a:pt x="3972858" y="797859"/>
                      <a:pt x="3883212" y="969683"/>
                      <a:pt x="3947459" y="975659"/>
                    </a:cubicBezTo>
                    <a:cubicBezTo>
                      <a:pt x="4011706" y="981635"/>
                      <a:pt x="4238812" y="850153"/>
                      <a:pt x="4341906" y="787400"/>
                    </a:cubicBezTo>
                    <a:cubicBezTo>
                      <a:pt x="4445000" y="724647"/>
                      <a:pt x="4516717" y="694765"/>
                      <a:pt x="4566023" y="599141"/>
                    </a:cubicBezTo>
                    <a:cubicBezTo>
                      <a:pt x="4615329" y="503518"/>
                      <a:pt x="4633259" y="306294"/>
                      <a:pt x="4637741" y="213659"/>
                    </a:cubicBezTo>
                    <a:cubicBezTo>
                      <a:pt x="4642224" y="121024"/>
                      <a:pt x="4618318" y="76201"/>
                      <a:pt x="4592918" y="43330"/>
                    </a:cubicBezTo>
                    <a:cubicBezTo>
                      <a:pt x="4567518" y="10459"/>
                      <a:pt x="4515223" y="0"/>
                      <a:pt x="4485341" y="16435"/>
                    </a:cubicBezTo>
                    <a:cubicBezTo>
                      <a:pt x="4455459" y="32870"/>
                      <a:pt x="4430058" y="112059"/>
                      <a:pt x="4413623" y="141941"/>
                    </a:cubicBezTo>
                    <a:cubicBezTo>
                      <a:pt x="4397188" y="171823"/>
                      <a:pt x="4503270" y="186765"/>
                      <a:pt x="4386729" y="195730"/>
                    </a:cubicBezTo>
                    <a:cubicBezTo>
                      <a:pt x="4270188" y="204695"/>
                      <a:pt x="3839882" y="191248"/>
                      <a:pt x="3714376" y="195730"/>
                    </a:cubicBezTo>
                    <a:cubicBezTo>
                      <a:pt x="3588870" y="200212"/>
                      <a:pt x="3633694" y="222624"/>
                      <a:pt x="3633694" y="222624"/>
                    </a:cubicBezTo>
                    <a:lnTo>
                      <a:pt x="20918" y="222624"/>
                    </a:lnTo>
                    <a:close/>
                  </a:path>
                </a:pathLst>
              </a:custGeom>
              <a:solidFill>
                <a:srgbClr val="66CCFF">
                  <a:alpha val="7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181600" y="1524000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/>
                  <a:t>Khalifa</a:t>
                </a:r>
                <a:endParaRPr lang="en-US"/>
              </a:p>
            </p:txBody>
          </p:sp>
        </p:grpSp>
        <p:grpSp>
          <p:nvGrpSpPr>
            <p:cNvPr id="8" name="Group 39"/>
            <p:cNvGrpSpPr/>
            <p:nvPr/>
          </p:nvGrpSpPr>
          <p:grpSpPr>
            <a:xfrm>
              <a:off x="5160682" y="3161553"/>
              <a:ext cx="3327400" cy="2820894"/>
              <a:chOff x="5160682" y="3161553"/>
              <a:chExt cx="3327400" cy="2820894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5160682" y="3161553"/>
                <a:ext cx="3327400" cy="2820894"/>
              </a:xfrm>
              <a:custGeom>
                <a:avLst/>
                <a:gdLst>
                  <a:gd name="connsiteX0" fmla="*/ 20918 w 3327400"/>
                  <a:gd name="connsiteY0" fmla="*/ 38847 h 2820894"/>
                  <a:gd name="connsiteX1" fmla="*/ 146424 w 3327400"/>
                  <a:gd name="connsiteY1" fmla="*/ 406400 h 2820894"/>
                  <a:gd name="connsiteX2" fmla="*/ 388471 w 3327400"/>
                  <a:gd name="connsiteY2" fmla="*/ 800847 h 2820894"/>
                  <a:gd name="connsiteX3" fmla="*/ 720165 w 3327400"/>
                  <a:gd name="connsiteY3" fmla="*/ 1275976 h 2820894"/>
                  <a:gd name="connsiteX4" fmla="*/ 1016000 w 3327400"/>
                  <a:gd name="connsiteY4" fmla="*/ 1562847 h 2820894"/>
                  <a:gd name="connsiteX5" fmla="*/ 1069789 w 3327400"/>
                  <a:gd name="connsiteY5" fmla="*/ 1706282 h 2820894"/>
                  <a:gd name="connsiteX6" fmla="*/ 1598706 w 3327400"/>
                  <a:gd name="connsiteY6" fmla="*/ 2073835 h 2820894"/>
                  <a:gd name="connsiteX7" fmla="*/ 2226236 w 3327400"/>
                  <a:gd name="connsiteY7" fmla="*/ 2477247 h 2820894"/>
                  <a:gd name="connsiteX8" fmla="*/ 2808942 w 3327400"/>
                  <a:gd name="connsiteY8" fmla="*/ 2665506 h 2820894"/>
                  <a:gd name="connsiteX9" fmla="*/ 2988236 w 3327400"/>
                  <a:gd name="connsiteY9" fmla="*/ 2782047 h 2820894"/>
                  <a:gd name="connsiteX10" fmla="*/ 3149600 w 3327400"/>
                  <a:gd name="connsiteY10" fmla="*/ 2799976 h 2820894"/>
                  <a:gd name="connsiteX11" fmla="*/ 3257177 w 3327400"/>
                  <a:gd name="connsiteY11" fmla="*/ 2656541 h 2820894"/>
                  <a:gd name="connsiteX12" fmla="*/ 3319930 w 3327400"/>
                  <a:gd name="connsiteY12" fmla="*/ 2548965 h 2820894"/>
                  <a:gd name="connsiteX13" fmla="*/ 3302000 w 3327400"/>
                  <a:gd name="connsiteY13" fmla="*/ 2396565 h 2820894"/>
                  <a:gd name="connsiteX14" fmla="*/ 3248212 w 3327400"/>
                  <a:gd name="connsiteY14" fmla="*/ 2208306 h 2820894"/>
                  <a:gd name="connsiteX15" fmla="*/ 3176494 w 3327400"/>
                  <a:gd name="connsiteY15" fmla="*/ 2109694 h 2820894"/>
                  <a:gd name="connsiteX16" fmla="*/ 3131671 w 3327400"/>
                  <a:gd name="connsiteY16" fmla="*/ 2073835 h 2820894"/>
                  <a:gd name="connsiteX17" fmla="*/ 3095812 w 3327400"/>
                  <a:gd name="connsiteY17" fmla="*/ 2091765 h 2820894"/>
                  <a:gd name="connsiteX18" fmla="*/ 2952377 w 3327400"/>
                  <a:gd name="connsiteY18" fmla="*/ 2064871 h 2820894"/>
                  <a:gd name="connsiteX19" fmla="*/ 2844800 w 3327400"/>
                  <a:gd name="connsiteY19" fmla="*/ 2064871 h 2820894"/>
                  <a:gd name="connsiteX20" fmla="*/ 2728259 w 3327400"/>
                  <a:gd name="connsiteY20" fmla="*/ 1939365 h 2820894"/>
                  <a:gd name="connsiteX21" fmla="*/ 2674471 w 3327400"/>
                  <a:gd name="connsiteY21" fmla="*/ 1912471 h 2820894"/>
                  <a:gd name="connsiteX22" fmla="*/ 2629647 w 3327400"/>
                  <a:gd name="connsiteY22" fmla="*/ 1984188 h 2820894"/>
                  <a:gd name="connsiteX23" fmla="*/ 2674471 w 3327400"/>
                  <a:gd name="connsiteY23" fmla="*/ 2109694 h 2820894"/>
                  <a:gd name="connsiteX24" fmla="*/ 2773083 w 3327400"/>
                  <a:gd name="connsiteY24" fmla="*/ 2163482 h 2820894"/>
                  <a:gd name="connsiteX25" fmla="*/ 2880659 w 3327400"/>
                  <a:gd name="connsiteY25" fmla="*/ 2190376 h 2820894"/>
                  <a:gd name="connsiteX26" fmla="*/ 2970306 w 3327400"/>
                  <a:gd name="connsiteY26" fmla="*/ 2244165 h 2820894"/>
                  <a:gd name="connsiteX27" fmla="*/ 2952377 w 3327400"/>
                  <a:gd name="connsiteY27" fmla="*/ 2351741 h 2820894"/>
                  <a:gd name="connsiteX28" fmla="*/ 2853765 w 3327400"/>
                  <a:gd name="connsiteY28" fmla="*/ 2459318 h 2820894"/>
                  <a:gd name="connsiteX29" fmla="*/ 2665506 w 3327400"/>
                  <a:gd name="connsiteY29" fmla="*/ 2504141 h 2820894"/>
                  <a:gd name="connsiteX30" fmla="*/ 2504142 w 3327400"/>
                  <a:gd name="connsiteY30" fmla="*/ 2423459 h 2820894"/>
                  <a:gd name="connsiteX31" fmla="*/ 2342777 w 3327400"/>
                  <a:gd name="connsiteY31" fmla="*/ 2333812 h 2820894"/>
                  <a:gd name="connsiteX32" fmla="*/ 2288989 w 3327400"/>
                  <a:gd name="connsiteY32" fmla="*/ 2271059 h 2820894"/>
                  <a:gd name="connsiteX33" fmla="*/ 2253130 w 3327400"/>
                  <a:gd name="connsiteY33" fmla="*/ 1957294 h 2820894"/>
                  <a:gd name="connsiteX34" fmla="*/ 2217271 w 3327400"/>
                  <a:gd name="connsiteY34" fmla="*/ 1643529 h 2820894"/>
                  <a:gd name="connsiteX35" fmla="*/ 2217271 w 3327400"/>
                  <a:gd name="connsiteY35" fmla="*/ 1518023 h 2820894"/>
                  <a:gd name="connsiteX36" fmla="*/ 2280024 w 3327400"/>
                  <a:gd name="connsiteY36" fmla="*/ 1437341 h 2820894"/>
                  <a:gd name="connsiteX37" fmla="*/ 2244165 w 3327400"/>
                  <a:gd name="connsiteY37" fmla="*/ 1356659 h 2820894"/>
                  <a:gd name="connsiteX38" fmla="*/ 2136589 w 3327400"/>
                  <a:gd name="connsiteY38" fmla="*/ 1231153 h 2820894"/>
                  <a:gd name="connsiteX39" fmla="*/ 2055906 w 3327400"/>
                  <a:gd name="connsiteY39" fmla="*/ 1177365 h 2820894"/>
                  <a:gd name="connsiteX40" fmla="*/ 2002118 w 3327400"/>
                  <a:gd name="connsiteY40" fmla="*/ 1186329 h 2820894"/>
                  <a:gd name="connsiteX41" fmla="*/ 2002118 w 3327400"/>
                  <a:gd name="connsiteY41" fmla="*/ 1231153 h 2820894"/>
                  <a:gd name="connsiteX42" fmla="*/ 2029012 w 3327400"/>
                  <a:gd name="connsiteY42" fmla="*/ 1284941 h 2820894"/>
                  <a:gd name="connsiteX43" fmla="*/ 2020047 w 3327400"/>
                  <a:gd name="connsiteY43" fmla="*/ 1347694 h 2820894"/>
                  <a:gd name="connsiteX44" fmla="*/ 1930400 w 3327400"/>
                  <a:gd name="connsiteY44" fmla="*/ 1338729 h 2820894"/>
                  <a:gd name="connsiteX45" fmla="*/ 1813859 w 3327400"/>
                  <a:gd name="connsiteY45" fmla="*/ 1302871 h 2820894"/>
                  <a:gd name="connsiteX46" fmla="*/ 1733177 w 3327400"/>
                  <a:gd name="connsiteY46" fmla="*/ 1231153 h 2820894"/>
                  <a:gd name="connsiteX47" fmla="*/ 1724212 w 3327400"/>
                  <a:gd name="connsiteY47" fmla="*/ 998071 h 2820894"/>
                  <a:gd name="connsiteX48" fmla="*/ 1724212 w 3327400"/>
                  <a:gd name="connsiteY48" fmla="*/ 836706 h 2820894"/>
                  <a:gd name="connsiteX49" fmla="*/ 1643530 w 3327400"/>
                  <a:gd name="connsiteY49" fmla="*/ 729129 h 2820894"/>
                  <a:gd name="connsiteX50" fmla="*/ 1544918 w 3327400"/>
                  <a:gd name="connsiteY50" fmla="*/ 711200 h 2820894"/>
                  <a:gd name="connsiteX51" fmla="*/ 1482165 w 3327400"/>
                  <a:gd name="connsiteY51" fmla="*/ 693271 h 2820894"/>
                  <a:gd name="connsiteX52" fmla="*/ 1374589 w 3327400"/>
                  <a:gd name="connsiteY52" fmla="*/ 630518 h 2820894"/>
                  <a:gd name="connsiteX53" fmla="*/ 1249083 w 3327400"/>
                  <a:gd name="connsiteY53" fmla="*/ 522941 h 2820894"/>
                  <a:gd name="connsiteX54" fmla="*/ 1204259 w 3327400"/>
                  <a:gd name="connsiteY54" fmla="*/ 478118 h 2820894"/>
                  <a:gd name="connsiteX55" fmla="*/ 1168400 w 3327400"/>
                  <a:gd name="connsiteY55" fmla="*/ 334682 h 2820894"/>
                  <a:gd name="connsiteX56" fmla="*/ 1060824 w 3327400"/>
                  <a:gd name="connsiteY56" fmla="*/ 316753 h 2820894"/>
                  <a:gd name="connsiteX57" fmla="*/ 818777 w 3327400"/>
                  <a:gd name="connsiteY57" fmla="*/ 379506 h 2820894"/>
                  <a:gd name="connsiteX58" fmla="*/ 603624 w 3327400"/>
                  <a:gd name="connsiteY58" fmla="*/ 379506 h 2820894"/>
                  <a:gd name="connsiteX59" fmla="*/ 271930 w 3327400"/>
                  <a:gd name="connsiteY59" fmla="*/ 173318 h 2820894"/>
                  <a:gd name="connsiteX60" fmla="*/ 20918 w 3327400"/>
                  <a:gd name="connsiteY60" fmla="*/ 38847 h 282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327400" h="2820894">
                    <a:moveTo>
                      <a:pt x="20918" y="38847"/>
                    </a:moveTo>
                    <a:cubicBezTo>
                      <a:pt x="0" y="77694"/>
                      <a:pt x="85165" y="279400"/>
                      <a:pt x="146424" y="406400"/>
                    </a:cubicBezTo>
                    <a:cubicBezTo>
                      <a:pt x="207683" y="533400"/>
                      <a:pt x="292848" y="655918"/>
                      <a:pt x="388471" y="800847"/>
                    </a:cubicBezTo>
                    <a:cubicBezTo>
                      <a:pt x="484094" y="945776"/>
                      <a:pt x="615577" y="1148976"/>
                      <a:pt x="720165" y="1275976"/>
                    </a:cubicBezTo>
                    <a:cubicBezTo>
                      <a:pt x="824753" y="1402976"/>
                      <a:pt x="957729" y="1491129"/>
                      <a:pt x="1016000" y="1562847"/>
                    </a:cubicBezTo>
                    <a:cubicBezTo>
                      <a:pt x="1074271" y="1634565"/>
                      <a:pt x="972671" y="1621117"/>
                      <a:pt x="1069789" y="1706282"/>
                    </a:cubicBezTo>
                    <a:cubicBezTo>
                      <a:pt x="1166907" y="1791447"/>
                      <a:pt x="1405965" y="1945341"/>
                      <a:pt x="1598706" y="2073835"/>
                    </a:cubicBezTo>
                    <a:cubicBezTo>
                      <a:pt x="1791447" y="2202329"/>
                      <a:pt x="2024530" y="2378635"/>
                      <a:pt x="2226236" y="2477247"/>
                    </a:cubicBezTo>
                    <a:cubicBezTo>
                      <a:pt x="2427942" y="2575859"/>
                      <a:pt x="2681942" y="2614706"/>
                      <a:pt x="2808942" y="2665506"/>
                    </a:cubicBezTo>
                    <a:cubicBezTo>
                      <a:pt x="2935942" y="2716306"/>
                      <a:pt x="2931460" y="2759635"/>
                      <a:pt x="2988236" y="2782047"/>
                    </a:cubicBezTo>
                    <a:cubicBezTo>
                      <a:pt x="3045012" y="2804459"/>
                      <a:pt x="3104777" y="2820894"/>
                      <a:pt x="3149600" y="2799976"/>
                    </a:cubicBezTo>
                    <a:cubicBezTo>
                      <a:pt x="3194423" y="2779058"/>
                      <a:pt x="3228789" y="2698376"/>
                      <a:pt x="3257177" y="2656541"/>
                    </a:cubicBezTo>
                    <a:cubicBezTo>
                      <a:pt x="3285565" y="2614706"/>
                      <a:pt x="3312460" y="2592294"/>
                      <a:pt x="3319930" y="2548965"/>
                    </a:cubicBezTo>
                    <a:cubicBezTo>
                      <a:pt x="3327400" y="2505636"/>
                      <a:pt x="3313953" y="2453341"/>
                      <a:pt x="3302000" y="2396565"/>
                    </a:cubicBezTo>
                    <a:cubicBezTo>
                      <a:pt x="3290047" y="2339789"/>
                      <a:pt x="3269130" y="2256118"/>
                      <a:pt x="3248212" y="2208306"/>
                    </a:cubicBezTo>
                    <a:cubicBezTo>
                      <a:pt x="3227294" y="2160494"/>
                      <a:pt x="3195917" y="2132106"/>
                      <a:pt x="3176494" y="2109694"/>
                    </a:cubicBezTo>
                    <a:cubicBezTo>
                      <a:pt x="3157071" y="2087282"/>
                      <a:pt x="3145118" y="2076823"/>
                      <a:pt x="3131671" y="2073835"/>
                    </a:cubicBezTo>
                    <a:cubicBezTo>
                      <a:pt x="3118224" y="2070847"/>
                      <a:pt x="3125694" y="2093259"/>
                      <a:pt x="3095812" y="2091765"/>
                    </a:cubicBezTo>
                    <a:cubicBezTo>
                      <a:pt x="3065930" y="2090271"/>
                      <a:pt x="2994212" y="2069353"/>
                      <a:pt x="2952377" y="2064871"/>
                    </a:cubicBezTo>
                    <a:cubicBezTo>
                      <a:pt x="2910542" y="2060389"/>
                      <a:pt x="2882153" y="2085789"/>
                      <a:pt x="2844800" y="2064871"/>
                    </a:cubicBezTo>
                    <a:cubicBezTo>
                      <a:pt x="2807447" y="2043953"/>
                      <a:pt x="2756647" y="1964765"/>
                      <a:pt x="2728259" y="1939365"/>
                    </a:cubicBezTo>
                    <a:cubicBezTo>
                      <a:pt x="2699871" y="1913965"/>
                      <a:pt x="2690906" y="1905001"/>
                      <a:pt x="2674471" y="1912471"/>
                    </a:cubicBezTo>
                    <a:cubicBezTo>
                      <a:pt x="2658036" y="1919941"/>
                      <a:pt x="2629647" y="1951318"/>
                      <a:pt x="2629647" y="1984188"/>
                    </a:cubicBezTo>
                    <a:cubicBezTo>
                      <a:pt x="2629647" y="2017058"/>
                      <a:pt x="2650565" y="2079812"/>
                      <a:pt x="2674471" y="2109694"/>
                    </a:cubicBezTo>
                    <a:cubicBezTo>
                      <a:pt x="2698377" y="2139576"/>
                      <a:pt x="2738718" y="2150035"/>
                      <a:pt x="2773083" y="2163482"/>
                    </a:cubicBezTo>
                    <a:cubicBezTo>
                      <a:pt x="2807448" y="2176929"/>
                      <a:pt x="2847789" y="2176929"/>
                      <a:pt x="2880659" y="2190376"/>
                    </a:cubicBezTo>
                    <a:cubicBezTo>
                      <a:pt x="2913529" y="2203823"/>
                      <a:pt x="2958353" y="2217271"/>
                      <a:pt x="2970306" y="2244165"/>
                    </a:cubicBezTo>
                    <a:cubicBezTo>
                      <a:pt x="2982259" y="2271059"/>
                      <a:pt x="2971800" y="2315882"/>
                      <a:pt x="2952377" y="2351741"/>
                    </a:cubicBezTo>
                    <a:cubicBezTo>
                      <a:pt x="2932954" y="2387600"/>
                      <a:pt x="2901577" y="2433918"/>
                      <a:pt x="2853765" y="2459318"/>
                    </a:cubicBezTo>
                    <a:cubicBezTo>
                      <a:pt x="2805953" y="2484718"/>
                      <a:pt x="2723776" y="2510117"/>
                      <a:pt x="2665506" y="2504141"/>
                    </a:cubicBezTo>
                    <a:cubicBezTo>
                      <a:pt x="2607236" y="2498165"/>
                      <a:pt x="2557930" y="2451847"/>
                      <a:pt x="2504142" y="2423459"/>
                    </a:cubicBezTo>
                    <a:cubicBezTo>
                      <a:pt x="2450354" y="2395071"/>
                      <a:pt x="2378636" y="2359212"/>
                      <a:pt x="2342777" y="2333812"/>
                    </a:cubicBezTo>
                    <a:cubicBezTo>
                      <a:pt x="2306918" y="2308412"/>
                      <a:pt x="2303930" y="2333812"/>
                      <a:pt x="2288989" y="2271059"/>
                    </a:cubicBezTo>
                    <a:cubicBezTo>
                      <a:pt x="2274048" y="2208306"/>
                      <a:pt x="2253130" y="1957294"/>
                      <a:pt x="2253130" y="1957294"/>
                    </a:cubicBezTo>
                    <a:cubicBezTo>
                      <a:pt x="2241177" y="1852706"/>
                      <a:pt x="2223248" y="1716741"/>
                      <a:pt x="2217271" y="1643529"/>
                    </a:cubicBezTo>
                    <a:cubicBezTo>
                      <a:pt x="2211294" y="1570317"/>
                      <a:pt x="2206812" y="1552388"/>
                      <a:pt x="2217271" y="1518023"/>
                    </a:cubicBezTo>
                    <a:cubicBezTo>
                      <a:pt x="2227730" y="1483658"/>
                      <a:pt x="2275542" y="1464235"/>
                      <a:pt x="2280024" y="1437341"/>
                    </a:cubicBezTo>
                    <a:cubicBezTo>
                      <a:pt x="2284506" y="1410447"/>
                      <a:pt x="2268071" y="1391024"/>
                      <a:pt x="2244165" y="1356659"/>
                    </a:cubicBezTo>
                    <a:cubicBezTo>
                      <a:pt x="2220259" y="1322294"/>
                      <a:pt x="2167965" y="1261035"/>
                      <a:pt x="2136589" y="1231153"/>
                    </a:cubicBezTo>
                    <a:cubicBezTo>
                      <a:pt x="2105213" y="1201271"/>
                      <a:pt x="2078318" y="1184836"/>
                      <a:pt x="2055906" y="1177365"/>
                    </a:cubicBezTo>
                    <a:cubicBezTo>
                      <a:pt x="2033494" y="1169894"/>
                      <a:pt x="2011083" y="1177364"/>
                      <a:pt x="2002118" y="1186329"/>
                    </a:cubicBezTo>
                    <a:cubicBezTo>
                      <a:pt x="1993153" y="1195294"/>
                      <a:pt x="1997636" y="1214718"/>
                      <a:pt x="2002118" y="1231153"/>
                    </a:cubicBezTo>
                    <a:cubicBezTo>
                      <a:pt x="2006600" y="1247588"/>
                      <a:pt x="2026024" y="1265518"/>
                      <a:pt x="2029012" y="1284941"/>
                    </a:cubicBezTo>
                    <a:cubicBezTo>
                      <a:pt x="2032000" y="1304364"/>
                      <a:pt x="2036482" y="1338729"/>
                      <a:pt x="2020047" y="1347694"/>
                    </a:cubicBezTo>
                    <a:cubicBezTo>
                      <a:pt x="2003612" y="1356659"/>
                      <a:pt x="1964765" y="1346199"/>
                      <a:pt x="1930400" y="1338729"/>
                    </a:cubicBezTo>
                    <a:cubicBezTo>
                      <a:pt x="1896035" y="1331259"/>
                      <a:pt x="1846729" y="1320800"/>
                      <a:pt x="1813859" y="1302871"/>
                    </a:cubicBezTo>
                    <a:cubicBezTo>
                      <a:pt x="1780989" y="1284942"/>
                      <a:pt x="1748118" y="1281953"/>
                      <a:pt x="1733177" y="1231153"/>
                    </a:cubicBezTo>
                    <a:cubicBezTo>
                      <a:pt x="1718236" y="1180353"/>
                      <a:pt x="1725706" y="1063812"/>
                      <a:pt x="1724212" y="998071"/>
                    </a:cubicBezTo>
                    <a:cubicBezTo>
                      <a:pt x="1722718" y="932330"/>
                      <a:pt x="1737659" y="881530"/>
                      <a:pt x="1724212" y="836706"/>
                    </a:cubicBezTo>
                    <a:cubicBezTo>
                      <a:pt x="1710765" y="791882"/>
                      <a:pt x="1673412" y="750047"/>
                      <a:pt x="1643530" y="729129"/>
                    </a:cubicBezTo>
                    <a:cubicBezTo>
                      <a:pt x="1613648" y="708211"/>
                      <a:pt x="1571812" y="717176"/>
                      <a:pt x="1544918" y="711200"/>
                    </a:cubicBezTo>
                    <a:cubicBezTo>
                      <a:pt x="1518024" y="705224"/>
                      <a:pt x="1510553" y="706718"/>
                      <a:pt x="1482165" y="693271"/>
                    </a:cubicBezTo>
                    <a:cubicBezTo>
                      <a:pt x="1453777" y="679824"/>
                      <a:pt x="1413436" y="658906"/>
                      <a:pt x="1374589" y="630518"/>
                    </a:cubicBezTo>
                    <a:cubicBezTo>
                      <a:pt x="1335742" y="602130"/>
                      <a:pt x="1277471" y="548341"/>
                      <a:pt x="1249083" y="522941"/>
                    </a:cubicBezTo>
                    <a:cubicBezTo>
                      <a:pt x="1220695" y="497541"/>
                      <a:pt x="1217706" y="509494"/>
                      <a:pt x="1204259" y="478118"/>
                    </a:cubicBezTo>
                    <a:cubicBezTo>
                      <a:pt x="1190812" y="446742"/>
                      <a:pt x="1192306" y="361576"/>
                      <a:pt x="1168400" y="334682"/>
                    </a:cubicBezTo>
                    <a:cubicBezTo>
                      <a:pt x="1144494" y="307788"/>
                      <a:pt x="1119094" y="309282"/>
                      <a:pt x="1060824" y="316753"/>
                    </a:cubicBezTo>
                    <a:cubicBezTo>
                      <a:pt x="1002554" y="324224"/>
                      <a:pt x="894977" y="369047"/>
                      <a:pt x="818777" y="379506"/>
                    </a:cubicBezTo>
                    <a:cubicBezTo>
                      <a:pt x="742577" y="389965"/>
                      <a:pt x="694765" y="413871"/>
                      <a:pt x="603624" y="379506"/>
                    </a:cubicBezTo>
                    <a:cubicBezTo>
                      <a:pt x="512483" y="345141"/>
                      <a:pt x="367553" y="228600"/>
                      <a:pt x="271930" y="173318"/>
                    </a:cubicBezTo>
                    <a:cubicBezTo>
                      <a:pt x="176307" y="118036"/>
                      <a:pt x="41836" y="0"/>
                      <a:pt x="20918" y="38847"/>
                    </a:cubicBezTo>
                    <a:close/>
                  </a:path>
                </a:pathLst>
              </a:custGeom>
              <a:solidFill>
                <a:srgbClr val="FF5050">
                  <a:alpha val="7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19800" y="4038600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/>
                  <a:t>Issa</a:t>
                </a:r>
                <a:endParaRPr lang="en-US"/>
              </a:p>
            </p:txBody>
          </p:sp>
        </p:grpSp>
        <p:grpSp>
          <p:nvGrpSpPr>
            <p:cNvPr id="21" name="Group 38"/>
            <p:cNvGrpSpPr/>
            <p:nvPr/>
          </p:nvGrpSpPr>
          <p:grpSpPr>
            <a:xfrm>
              <a:off x="6917765" y="3920565"/>
              <a:ext cx="2389093" cy="2112682"/>
              <a:chOff x="6917765" y="3920565"/>
              <a:chExt cx="2389093" cy="2112682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6917765" y="3920565"/>
                <a:ext cx="2389093" cy="2112682"/>
              </a:xfrm>
              <a:custGeom>
                <a:avLst/>
                <a:gdLst>
                  <a:gd name="connsiteX0" fmla="*/ 11953 w 2389093"/>
                  <a:gd name="connsiteY0" fmla="*/ 288365 h 2359212"/>
                  <a:gd name="connsiteX1" fmla="*/ 47811 w 2389093"/>
                  <a:gd name="connsiteY1" fmla="*/ 512483 h 2359212"/>
                  <a:gd name="connsiteX2" fmla="*/ 65741 w 2389093"/>
                  <a:gd name="connsiteY2" fmla="*/ 709706 h 2359212"/>
                  <a:gd name="connsiteX3" fmla="*/ 110564 w 2389093"/>
                  <a:gd name="connsiteY3" fmla="*/ 754530 h 2359212"/>
                  <a:gd name="connsiteX4" fmla="*/ 227106 w 2389093"/>
                  <a:gd name="connsiteY4" fmla="*/ 772459 h 2359212"/>
                  <a:gd name="connsiteX5" fmla="*/ 218141 w 2389093"/>
                  <a:gd name="connsiteY5" fmla="*/ 691777 h 2359212"/>
                  <a:gd name="connsiteX6" fmla="*/ 280894 w 2389093"/>
                  <a:gd name="connsiteY6" fmla="*/ 637989 h 2359212"/>
                  <a:gd name="connsiteX7" fmla="*/ 424329 w 2389093"/>
                  <a:gd name="connsiteY7" fmla="*/ 718671 h 2359212"/>
                  <a:gd name="connsiteX8" fmla="*/ 567764 w 2389093"/>
                  <a:gd name="connsiteY8" fmla="*/ 862106 h 2359212"/>
                  <a:gd name="connsiteX9" fmla="*/ 549835 w 2389093"/>
                  <a:gd name="connsiteY9" fmla="*/ 960718 h 2359212"/>
                  <a:gd name="connsiteX10" fmla="*/ 487082 w 2389093"/>
                  <a:gd name="connsiteY10" fmla="*/ 1041400 h 2359212"/>
                  <a:gd name="connsiteX11" fmla="*/ 540870 w 2389093"/>
                  <a:gd name="connsiteY11" fmla="*/ 1462741 h 2359212"/>
                  <a:gd name="connsiteX12" fmla="*/ 603623 w 2389093"/>
                  <a:gd name="connsiteY12" fmla="*/ 1570318 h 2359212"/>
                  <a:gd name="connsiteX13" fmla="*/ 603623 w 2389093"/>
                  <a:gd name="connsiteY13" fmla="*/ 1642036 h 2359212"/>
                  <a:gd name="connsiteX14" fmla="*/ 612588 w 2389093"/>
                  <a:gd name="connsiteY14" fmla="*/ 1758577 h 2359212"/>
                  <a:gd name="connsiteX15" fmla="*/ 845670 w 2389093"/>
                  <a:gd name="connsiteY15" fmla="*/ 1875118 h 2359212"/>
                  <a:gd name="connsiteX16" fmla="*/ 917388 w 2389093"/>
                  <a:gd name="connsiteY16" fmla="*/ 1937871 h 2359212"/>
                  <a:gd name="connsiteX17" fmla="*/ 1033929 w 2389093"/>
                  <a:gd name="connsiteY17" fmla="*/ 1902012 h 2359212"/>
                  <a:gd name="connsiteX18" fmla="*/ 1132541 w 2389093"/>
                  <a:gd name="connsiteY18" fmla="*/ 1821330 h 2359212"/>
                  <a:gd name="connsiteX19" fmla="*/ 1132541 w 2389093"/>
                  <a:gd name="connsiteY19" fmla="*/ 1749612 h 2359212"/>
                  <a:gd name="connsiteX20" fmla="*/ 1016000 w 2389093"/>
                  <a:gd name="connsiteY20" fmla="*/ 1722718 h 2359212"/>
                  <a:gd name="connsiteX21" fmla="*/ 899459 w 2389093"/>
                  <a:gd name="connsiteY21" fmla="*/ 1642036 h 2359212"/>
                  <a:gd name="connsiteX22" fmla="*/ 827741 w 2389093"/>
                  <a:gd name="connsiteY22" fmla="*/ 1516530 h 2359212"/>
                  <a:gd name="connsiteX23" fmla="*/ 872564 w 2389093"/>
                  <a:gd name="connsiteY23" fmla="*/ 1373094 h 2359212"/>
                  <a:gd name="connsiteX24" fmla="*/ 1042894 w 2389093"/>
                  <a:gd name="connsiteY24" fmla="*/ 1391024 h 2359212"/>
                  <a:gd name="connsiteX25" fmla="*/ 1150470 w 2389093"/>
                  <a:gd name="connsiteY25" fmla="*/ 1516530 h 2359212"/>
                  <a:gd name="connsiteX26" fmla="*/ 1293906 w 2389093"/>
                  <a:gd name="connsiteY26" fmla="*/ 1534459 h 2359212"/>
                  <a:gd name="connsiteX27" fmla="*/ 1401482 w 2389093"/>
                  <a:gd name="connsiteY27" fmla="*/ 1516530 h 2359212"/>
                  <a:gd name="connsiteX28" fmla="*/ 1482164 w 2389093"/>
                  <a:gd name="connsiteY28" fmla="*/ 1615141 h 2359212"/>
                  <a:gd name="connsiteX29" fmla="*/ 1616635 w 2389093"/>
                  <a:gd name="connsiteY29" fmla="*/ 1866153 h 2359212"/>
                  <a:gd name="connsiteX30" fmla="*/ 1670423 w 2389093"/>
                  <a:gd name="connsiteY30" fmla="*/ 2090271 h 2359212"/>
                  <a:gd name="connsiteX31" fmla="*/ 1849717 w 2389093"/>
                  <a:gd name="connsiteY31" fmla="*/ 2215777 h 2359212"/>
                  <a:gd name="connsiteX32" fmla="*/ 2046941 w 2389093"/>
                  <a:gd name="connsiteY32" fmla="*/ 2287494 h 2359212"/>
                  <a:gd name="connsiteX33" fmla="*/ 2118659 w 2389093"/>
                  <a:gd name="connsiteY33" fmla="*/ 2269565 h 2359212"/>
                  <a:gd name="connsiteX34" fmla="*/ 2118659 w 2389093"/>
                  <a:gd name="connsiteY34" fmla="*/ 2099236 h 2359212"/>
                  <a:gd name="connsiteX35" fmla="*/ 2127623 w 2389093"/>
                  <a:gd name="connsiteY35" fmla="*/ 2072341 h 2359212"/>
                  <a:gd name="connsiteX36" fmla="*/ 2297953 w 2389093"/>
                  <a:gd name="connsiteY36" fmla="*/ 2063377 h 2359212"/>
                  <a:gd name="connsiteX37" fmla="*/ 2369670 w 2389093"/>
                  <a:gd name="connsiteY37" fmla="*/ 2063377 h 2359212"/>
                  <a:gd name="connsiteX38" fmla="*/ 2369670 w 2389093"/>
                  <a:gd name="connsiteY38" fmla="*/ 288365 h 2359212"/>
                  <a:gd name="connsiteX39" fmla="*/ 2253129 w 2389093"/>
                  <a:gd name="connsiteY39" fmla="*/ 333189 h 2359212"/>
                  <a:gd name="connsiteX40" fmla="*/ 2020047 w 2389093"/>
                  <a:gd name="connsiteY40" fmla="*/ 431800 h 2359212"/>
                  <a:gd name="connsiteX41" fmla="*/ 1769035 w 2389093"/>
                  <a:gd name="connsiteY41" fmla="*/ 422836 h 2359212"/>
                  <a:gd name="connsiteX42" fmla="*/ 1535953 w 2389093"/>
                  <a:gd name="connsiteY42" fmla="*/ 386977 h 2359212"/>
                  <a:gd name="connsiteX43" fmla="*/ 1347694 w 2389093"/>
                  <a:gd name="connsiteY43" fmla="*/ 431800 h 2359212"/>
                  <a:gd name="connsiteX44" fmla="*/ 1042894 w 2389093"/>
                  <a:gd name="connsiteY44" fmla="*/ 431800 h 2359212"/>
                  <a:gd name="connsiteX45" fmla="*/ 773953 w 2389093"/>
                  <a:gd name="connsiteY45" fmla="*/ 386977 h 2359212"/>
                  <a:gd name="connsiteX46" fmla="*/ 675341 w 2389093"/>
                  <a:gd name="connsiteY46" fmla="*/ 360083 h 2359212"/>
                  <a:gd name="connsiteX47" fmla="*/ 531906 w 2389093"/>
                  <a:gd name="connsiteY47" fmla="*/ 360083 h 2359212"/>
                  <a:gd name="connsiteX48" fmla="*/ 397435 w 2389093"/>
                  <a:gd name="connsiteY48" fmla="*/ 324224 h 2359212"/>
                  <a:gd name="connsiteX49" fmla="*/ 218141 w 2389093"/>
                  <a:gd name="connsiteY49" fmla="*/ 270436 h 2359212"/>
                  <a:gd name="connsiteX50" fmla="*/ 119529 w 2389093"/>
                  <a:gd name="connsiteY50" fmla="*/ 261471 h 2359212"/>
                  <a:gd name="connsiteX51" fmla="*/ 11953 w 2389093"/>
                  <a:gd name="connsiteY51" fmla="*/ 288365 h 2359212"/>
                  <a:gd name="connsiteX0" fmla="*/ 11953 w 2389093"/>
                  <a:gd name="connsiteY0" fmla="*/ 41835 h 2112682"/>
                  <a:gd name="connsiteX1" fmla="*/ 47811 w 2389093"/>
                  <a:gd name="connsiteY1" fmla="*/ 265953 h 2112682"/>
                  <a:gd name="connsiteX2" fmla="*/ 65741 w 2389093"/>
                  <a:gd name="connsiteY2" fmla="*/ 463176 h 2112682"/>
                  <a:gd name="connsiteX3" fmla="*/ 110564 w 2389093"/>
                  <a:gd name="connsiteY3" fmla="*/ 508000 h 2112682"/>
                  <a:gd name="connsiteX4" fmla="*/ 227106 w 2389093"/>
                  <a:gd name="connsiteY4" fmla="*/ 525929 h 2112682"/>
                  <a:gd name="connsiteX5" fmla="*/ 218141 w 2389093"/>
                  <a:gd name="connsiteY5" fmla="*/ 445247 h 2112682"/>
                  <a:gd name="connsiteX6" fmla="*/ 280894 w 2389093"/>
                  <a:gd name="connsiteY6" fmla="*/ 391459 h 2112682"/>
                  <a:gd name="connsiteX7" fmla="*/ 424329 w 2389093"/>
                  <a:gd name="connsiteY7" fmla="*/ 472141 h 2112682"/>
                  <a:gd name="connsiteX8" fmla="*/ 567764 w 2389093"/>
                  <a:gd name="connsiteY8" fmla="*/ 615576 h 2112682"/>
                  <a:gd name="connsiteX9" fmla="*/ 549835 w 2389093"/>
                  <a:gd name="connsiteY9" fmla="*/ 714188 h 2112682"/>
                  <a:gd name="connsiteX10" fmla="*/ 487082 w 2389093"/>
                  <a:gd name="connsiteY10" fmla="*/ 794870 h 2112682"/>
                  <a:gd name="connsiteX11" fmla="*/ 540870 w 2389093"/>
                  <a:gd name="connsiteY11" fmla="*/ 1216211 h 2112682"/>
                  <a:gd name="connsiteX12" fmla="*/ 603623 w 2389093"/>
                  <a:gd name="connsiteY12" fmla="*/ 1323788 h 2112682"/>
                  <a:gd name="connsiteX13" fmla="*/ 603623 w 2389093"/>
                  <a:gd name="connsiteY13" fmla="*/ 1395506 h 2112682"/>
                  <a:gd name="connsiteX14" fmla="*/ 612588 w 2389093"/>
                  <a:gd name="connsiteY14" fmla="*/ 1512047 h 2112682"/>
                  <a:gd name="connsiteX15" fmla="*/ 845670 w 2389093"/>
                  <a:gd name="connsiteY15" fmla="*/ 1628588 h 2112682"/>
                  <a:gd name="connsiteX16" fmla="*/ 917388 w 2389093"/>
                  <a:gd name="connsiteY16" fmla="*/ 1691341 h 2112682"/>
                  <a:gd name="connsiteX17" fmla="*/ 1033929 w 2389093"/>
                  <a:gd name="connsiteY17" fmla="*/ 1655482 h 2112682"/>
                  <a:gd name="connsiteX18" fmla="*/ 1132541 w 2389093"/>
                  <a:gd name="connsiteY18" fmla="*/ 1574800 h 2112682"/>
                  <a:gd name="connsiteX19" fmla="*/ 1132541 w 2389093"/>
                  <a:gd name="connsiteY19" fmla="*/ 1503082 h 2112682"/>
                  <a:gd name="connsiteX20" fmla="*/ 1016000 w 2389093"/>
                  <a:gd name="connsiteY20" fmla="*/ 1476188 h 2112682"/>
                  <a:gd name="connsiteX21" fmla="*/ 899459 w 2389093"/>
                  <a:gd name="connsiteY21" fmla="*/ 1395506 h 2112682"/>
                  <a:gd name="connsiteX22" fmla="*/ 827741 w 2389093"/>
                  <a:gd name="connsiteY22" fmla="*/ 1270000 h 2112682"/>
                  <a:gd name="connsiteX23" fmla="*/ 872564 w 2389093"/>
                  <a:gd name="connsiteY23" fmla="*/ 1126564 h 2112682"/>
                  <a:gd name="connsiteX24" fmla="*/ 1042894 w 2389093"/>
                  <a:gd name="connsiteY24" fmla="*/ 1144494 h 2112682"/>
                  <a:gd name="connsiteX25" fmla="*/ 1150470 w 2389093"/>
                  <a:gd name="connsiteY25" fmla="*/ 1270000 h 2112682"/>
                  <a:gd name="connsiteX26" fmla="*/ 1293906 w 2389093"/>
                  <a:gd name="connsiteY26" fmla="*/ 1287929 h 2112682"/>
                  <a:gd name="connsiteX27" fmla="*/ 1401482 w 2389093"/>
                  <a:gd name="connsiteY27" fmla="*/ 1270000 h 2112682"/>
                  <a:gd name="connsiteX28" fmla="*/ 1482164 w 2389093"/>
                  <a:gd name="connsiteY28" fmla="*/ 1368611 h 2112682"/>
                  <a:gd name="connsiteX29" fmla="*/ 1616635 w 2389093"/>
                  <a:gd name="connsiteY29" fmla="*/ 1619623 h 2112682"/>
                  <a:gd name="connsiteX30" fmla="*/ 1670423 w 2389093"/>
                  <a:gd name="connsiteY30" fmla="*/ 1843741 h 2112682"/>
                  <a:gd name="connsiteX31" fmla="*/ 1849717 w 2389093"/>
                  <a:gd name="connsiteY31" fmla="*/ 1969247 h 2112682"/>
                  <a:gd name="connsiteX32" fmla="*/ 2046941 w 2389093"/>
                  <a:gd name="connsiteY32" fmla="*/ 2040964 h 2112682"/>
                  <a:gd name="connsiteX33" fmla="*/ 2118659 w 2389093"/>
                  <a:gd name="connsiteY33" fmla="*/ 2023035 h 2112682"/>
                  <a:gd name="connsiteX34" fmla="*/ 2118659 w 2389093"/>
                  <a:gd name="connsiteY34" fmla="*/ 1852706 h 2112682"/>
                  <a:gd name="connsiteX35" fmla="*/ 2127623 w 2389093"/>
                  <a:gd name="connsiteY35" fmla="*/ 1825811 h 2112682"/>
                  <a:gd name="connsiteX36" fmla="*/ 2297953 w 2389093"/>
                  <a:gd name="connsiteY36" fmla="*/ 1816847 h 2112682"/>
                  <a:gd name="connsiteX37" fmla="*/ 2369670 w 2389093"/>
                  <a:gd name="connsiteY37" fmla="*/ 1816847 h 2112682"/>
                  <a:gd name="connsiteX38" fmla="*/ 2369670 w 2389093"/>
                  <a:gd name="connsiteY38" fmla="*/ 41835 h 2112682"/>
                  <a:gd name="connsiteX39" fmla="*/ 2253129 w 2389093"/>
                  <a:gd name="connsiteY39" fmla="*/ 86659 h 2112682"/>
                  <a:gd name="connsiteX40" fmla="*/ 2020047 w 2389093"/>
                  <a:gd name="connsiteY40" fmla="*/ 185270 h 2112682"/>
                  <a:gd name="connsiteX41" fmla="*/ 1769035 w 2389093"/>
                  <a:gd name="connsiteY41" fmla="*/ 176306 h 2112682"/>
                  <a:gd name="connsiteX42" fmla="*/ 1535953 w 2389093"/>
                  <a:gd name="connsiteY42" fmla="*/ 140447 h 2112682"/>
                  <a:gd name="connsiteX43" fmla="*/ 1347694 w 2389093"/>
                  <a:gd name="connsiteY43" fmla="*/ 185270 h 2112682"/>
                  <a:gd name="connsiteX44" fmla="*/ 1042894 w 2389093"/>
                  <a:gd name="connsiteY44" fmla="*/ 185270 h 2112682"/>
                  <a:gd name="connsiteX45" fmla="*/ 773953 w 2389093"/>
                  <a:gd name="connsiteY45" fmla="*/ 140447 h 2112682"/>
                  <a:gd name="connsiteX46" fmla="*/ 675341 w 2389093"/>
                  <a:gd name="connsiteY46" fmla="*/ 113553 h 2112682"/>
                  <a:gd name="connsiteX47" fmla="*/ 531906 w 2389093"/>
                  <a:gd name="connsiteY47" fmla="*/ 113553 h 2112682"/>
                  <a:gd name="connsiteX48" fmla="*/ 397435 w 2389093"/>
                  <a:gd name="connsiteY48" fmla="*/ 77694 h 2112682"/>
                  <a:gd name="connsiteX49" fmla="*/ 218141 w 2389093"/>
                  <a:gd name="connsiteY49" fmla="*/ 23906 h 2112682"/>
                  <a:gd name="connsiteX50" fmla="*/ 119529 w 2389093"/>
                  <a:gd name="connsiteY50" fmla="*/ 14941 h 2112682"/>
                  <a:gd name="connsiteX51" fmla="*/ 11953 w 2389093"/>
                  <a:gd name="connsiteY51" fmla="*/ 41835 h 2112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389093" h="2112682">
                    <a:moveTo>
                      <a:pt x="11953" y="41835"/>
                    </a:moveTo>
                    <a:cubicBezTo>
                      <a:pt x="0" y="83670"/>
                      <a:pt x="38846" y="195730"/>
                      <a:pt x="47811" y="265953"/>
                    </a:cubicBezTo>
                    <a:cubicBezTo>
                      <a:pt x="56776" y="336176"/>
                      <a:pt x="55282" y="422835"/>
                      <a:pt x="65741" y="463176"/>
                    </a:cubicBezTo>
                    <a:cubicBezTo>
                      <a:pt x="76200" y="503517"/>
                      <a:pt x="83670" y="497541"/>
                      <a:pt x="110564" y="508000"/>
                    </a:cubicBezTo>
                    <a:cubicBezTo>
                      <a:pt x="137458" y="518459"/>
                      <a:pt x="209177" y="536388"/>
                      <a:pt x="227106" y="525929"/>
                    </a:cubicBezTo>
                    <a:cubicBezTo>
                      <a:pt x="245036" y="515470"/>
                      <a:pt x="209176" y="467659"/>
                      <a:pt x="218141" y="445247"/>
                    </a:cubicBezTo>
                    <a:cubicBezTo>
                      <a:pt x="227106" y="422835"/>
                      <a:pt x="246529" y="386977"/>
                      <a:pt x="280894" y="391459"/>
                    </a:cubicBezTo>
                    <a:cubicBezTo>
                      <a:pt x="315259" y="395941"/>
                      <a:pt x="376517" y="434788"/>
                      <a:pt x="424329" y="472141"/>
                    </a:cubicBezTo>
                    <a:cubicBezTo>
                      <a:pt x="472141" y="509494"/>
                      <a:pt x="546846" y="575235"/>
                      <a:pt x="567764" y="615576"/>
                    </a:cubicBezTo>
                    <a:cubicBezTo>
                      <a:pt x="588682" y="655917"/>
                      <a:pt x="563282" y="684306"/>
                      <a:pt x="549835" y="714188"/>
                    </a:cubicBezTo>
                    <a:cubicBezTo>
                      <a:pt x="536388" y="744070"/>
                      <a:pt x="488576" y="711200"/>
                      <a:pt x="487082" y="794870"/>
                    </a:cubicBezTo>
                    <a:cubicBezTo>
                      <a:pt x="485588" y="878540"/>
                      <a:pt x="521447" y="1128058"/>
                      <a:pt x="540870" y="1216211"/>
                    </a:cubicBezTo>
                    <a:cubicBezTo>
                      <a:pt x="560293" y="1304364"/>
                      <a:pt x="593164" y="1293906"/>
                      <a:pt x="603623" y="1323788"/>
                    </a:cubicBezTo>
                    <a:cubicBezTo>
                      <a:pt x="614082" y="1353670"/>
                      <a:pt x="602129" y="1364130"/>
                      <a:pt x="603623" y="1395506"/>
                    </a:cubicBezTo>
                    <a:cubicBezTo>
                      <a:pt x="605117" y="1426882"/>
                      <a:pt x="572247" y="1473200"/>
                      <a:pt x="612588" y="1512047"/>
                    </a:cubicBezTo>
                    <a:cubicBezTo>
                      <a:pt x="652929" y="1550894"/>
                      <a:pt x="794870" y="1598706"/>
                      <a:pt x="845670" y="1628588"/>
                    </a:cubicBezTo>
                    <a:cubicBezTo>
                      <a:pt x="896470" y="1658470"/>
                      <a:pt x="886012" y="1686859"/>
                      <a:pt x="917388" y="1691341"/>
                    </a:cubicBezTo>
                    <a:cubicBezTo>
                      <a:pt x="948764" y="1695823"/>
                      <a:pt x="998070" y="1674905"/>
                      <a:pt x="1033929" y="1655482"/>
                    </a:cubicBezTo>
                    <a:cubicBezTo>
                      <a:pt x="1069788" y="1636059"/>
                      <a:pt x="1116106" y="1600200"/>
                      <a:pt x="1132541" y="1574800"/>
                    </a:cubicBezTo>
                    <a:cubicBezTo>
                      <a:pt x="1148976" y="1549400"/>
                      <a:pt x="1151965" y="1519517"/>
                      <a:pt x="1132541" y="1503082"/>
                    </a:cubicBezTo>
                    <a:cubicBezTo>
                      <a:pt x="1113118" y="1486647"/>
                      <a:pt x="1054847" y="1494117"/>
                      <a:pt x="1016000" y="1476188"/>
                    </a:cubicBezTo>
                    <a:cubicBezTo>
                      <a:pt x="977153" y="1458259"/>
                      <a:pt x="930836" y="1429871"/>
                      <a:pt x="899459" y="1395506"/>
                    </a:cubicBezTo>
                    <a:cubicBezTo>
                      <a:pt x="868083" y="1361141"/>
                      <a:pt x="832224" y="1314824"/>
                      <a:pt x="827741" y="1270000"/>
                    </a:cubicBezTo>
                    <a:cubicBezTo>
                      <a:pt x="823259" y="1225176"/>
                      <a:pt x="836705" y="1147482"/>
                      <a:pt x="872564" y="1126564"/>
                    </a:cubicBezTo>
                    <a:cubicBezTo>
                      <a:pt x="908423" y="1105646"/>
                      <a:pt x="996576" y="1120588"/>
                      <a:pt x="1042894" y="1144494"/>
                    </a:cubicBezTo>
                    <a:cubicBezTo>
                      <a:pt x="1089212" y="1168400"/>
                      <a:pt x="1108635" y="1246094"/>
                      <a:pt x="1150470" y="1270000"/>
                    </a:cubicBezTo>
                    <a:cubicBezTo>
                      <a:pt x="1192305" y="1293906"/>
                      <a:pt x="1252071" y="1287929"/>
                      <a:pt x="1293906" y="1287929"/>
                    </a:cubicBezTo>
                    <a:cubicBezTo>
                      <a:pt x="1335741" y="1287929"/>
                      <a:pt x="1370106" y="1256553"/>
                      <a:pt x="1401482" y="1270000"/>
                    </a:cubicBezTo>
                    <a:cubicBezTo>
                      <a:pt x="1432858" y="1283447"/>
                      <a:pt x="1446305" y="1310341"/>
                      <a:pt x="1482164" y="1368611"/>
                    </a:cubicBezTo>
                    <a:cubicBezTo>
                      <a:pt x="1518023" y="1426881"/>
                      <a:pt x="1585259" y="1540435"/>
                      <a:pt x="1616635" y="1619623"/>
                    </a:cubicBezTo>
                    <a:cubicBezTo>
                      <a:pt x="1648012" y="1698811"/>
                      <a:pt x="1631576" y="1785470"/>
                      <a:pt x="1670423" y="1843741"/>
                    </a:cubicBezTo>
                    <a:cubicBezTo>
                      <a:pt x="1709270" y="1902012"/>
                      <a:pt x="1786964" y="1936377"/>
                      <a:pt x="1849717" y="1969247"/>
                    </a:cubicBezTo>
                    <a:cubicBezTo>
                      <a:pt x="1912470" y="2002117"/>
                      <a:pt x="2002117" y="2031999"/>
                      <a:pt x="2046941" y="2040964"/>
                    </a:cubicBezTo>
                    <a:cubicBezTo>
                      <a:pt x="2091765" y="2049929"/>
                      <a:pt x="2106706" y="2054411"/>
                      <a:pt x="2118659" y="2023035"/>
                    </a:cubicBezTo>
                    <a:cubicBezTo>
                      <a:pt x="2130612" y="1991659"/>
                      <a:pt x="2117165" y="1885577"/>
                      <a:pt x="2118659" y="1852706"/>
                    </a:cubicBezTo>
                    <a:cubicBezTo>
                      <a:pt x="2120153" y="1819835"/>
                      <a:pt x="2097741" y="1831787"/>
                      <a:pt x="2127623" y="1825811"/>
                    </a:cubicBezTo>
                    <a:cubicBezTo>
                      <a:pt x="2157505" y="1819835"/>
                      <a:pt x="2257612" y="1818341"/>
                      <a:pt x="2297953" y="1816847"/>
                    </a:cubicBezTo>
                    <a:cubicBezTo>
                      <a:pt x="2338294" y="1815353"/>
                      <a:pt x="2357717" y="2112682"/>
                      <a:pt x="2369670" y="1816847"/>
                    </a:cubicBezTo>
                    <a:cubicBezTo>
                      <a:pt x="2381623" y="1521012"/>
                      <a:pt x="2389093" y="330200"/>
                      <a:pt x="2369670" y="41835"/>
                    </a:cubicBezTo>
                    <a:lnTo>
                      <a:pt x="2253129" y="86659"/>
                    </a:lnTo>
                    <a:cubicBezTo>
                      <a:pt x="2194858" y="110565"/>
                      <a:pt x="2100729" y="170329"/>
                      <a:pt x="2020047" y="185270"/>
                    </a:cubicBezTo>
                    <a:cubicBezTo>
                      <a:pt x="1939365" y="200211"/>
                      <a:pt x="1849717" y="183776"/>
                      <a:pt x="1769035" y="176306"/>
                    </a:cubicBezTo>
                    <a:cubicBezTo>
                      <a:pt x="1688353" y="168836"/>
                      <a:pt x="1606176" y="138953"/>
                      <a:pt x="1535953" y="140447"/>
                    </a:cubicBezTo>
                    <a:cubicBezTo>
                      <a:pt x="1465730" y="141941"/>
                      <a:pt x="1429870" y="177800"/>
                      <a:pt x="1347694" y="185270"/>
                    </a:cubicBezTo>
                    <a:cubicBezTo>
                      <a:pt x="1265518" y="192740"/>
                      <a:pt x="1138517" y="192740"/>
                      <a:pt x="1042894" y="185270"/>
                    </a:cubicBezTo>
                    <a:cubicBezTo>
                      <a:pt x="947271" y="177800"/>
                      <a:pt x="835212" y="152400"/>
                      <a:pt x="773953" y="140447"/>
                    </a:cubicBezTo>
                    <a:cubicBezTo>
                      <a:pt x="712694" y="128494"/>
                      <a:pt x="715682" y="118035"/>
                      <a:pt x="675341" y="113553"/>
                    </a:cubicBezTo>
                    <a:cubicBezTo>
                      <a:pt x="635000" y="109071"/>
                      <a:pt x="578224" y="119529"/>
                      <a:pt x="531906" y="113553"/>
                    </a:cubicBezTo>
                    <a:cubicBezTo>
                      <a:pt x="485588" y="107577"/>
                      <a:pt x="449729" y="92635"/>
                      <a:pt x="397435" y="77694"/>
                    </a:cubicBezTo>
                    <a:cubicBezTo>
                      <a:pt x="345141" y="62753"/>
                      <a:pt x="264459" y="34365"/>
                      <a:pt x="218141" y="23906"/>
                    </a:cubicBezTo>
                    <a:cubicBezTo>
                      <a:pt x="171823" y="13447"/>
                      <a:pt x="152400" y="10459"/>
                      <a:pt x="119529" y="14941"/>
                    </a:cubicBezTo>
                    <a:cubicBezTo>
                      <a:pt x="86658" y="19423"/>
                      <a:pt x="23906" y="0"/>
                      <a:pt x="11953" y="41835"/>
                    </a:cubicBezTo>
                    <a:close/>
                  </a:path>
                </a:pathLst>
              </a:custGeom>
              <a:solidFill>
                <a:srgbClr val="808080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001000" y="4495800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/>
                  <a:t>Zobai</a:t>
                </a:r>
                <a:endParaRPr lang="en-US"/>
              </a:p>
            </p:txBody>
          </p:sp>
        </p:grpSp>
        <p:grpSp>
          <p:nvGrpSpPr>
            <p:cNvPr id="35" name="Group 36"/>
            <p:cNvGrpSpPr/>
            <p:nvPr/>
          </p:nvGrpSpPr>
          <p:grpSpPr>
            <a:xfrm>
              <a:off x="6417236" y="1819835"/>
              <a:ext cx="2153023" cy="2144059"/>
              <a:chOff x="6417236" y="1819835"/>
              <a:chExt cx="2153023" cy="2144059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6417236" y="3524624"/>
                <a:ext cx="968188" cy="439270"/>
              </a:xfrm>
              <a:custGeom>
                <a:avLst/>
                <a:gdLst>
                  <a:gd name="connsiteX0" fmla="*/ 28388 w 968188"/>
                  <a:gd name="connsiteY0" fmla="*/ 25400 h 439270"/>
                  <a:gd name="connsiteX1" fmla="*/ 207682 w 968188"/>
                  <a:gd name="connsiteY1" fmla="*/ 70223 h 439270"/>
                  <a:gd name="connsiteX2" fmla="*/ 404905 w 968188"/>
                  <a:gd name="connsiteY2" fmla="*/ 34364 h 439270"/>
                  <a:gd name="connsiteX3" fmla="*/ 584199 w 968188"/>
                  <a:gd name="connsiteY3" fmla="*/ 7470 h 439270"/>
                  <a:gd name="connsiteX4" fmla="*/ 754529 w 968188"/>
                  <a:gd name="connsiteY4" fmla="*/ 25400 h 439270"/>
                  <a:gd name="connsiteX5" fmla="*/ 844176 w 968188"/>
                  <a:gd name="connsiteY5" fmla="*/ 159870 h 439270"/>
                  <a:gd name="connsiteX6" fmla="*/ 942788 w 968188"/>
                  <a:gd name="connsiteY6" fmla="*/ 303305 h 439270"/>
                  <a:gd name="connsiteX7" fmla="*/ 960717 w 968188"/>
                  <a:gd name="connsiteY7" fmla="*/ 366058 h 439270"/>
                  <a:gd name="connsiteX8" fmla="*/ 897964 w 968188"/>
                  <a:gd name="connsiteY8" fmla="*/ 437776 h 439270"/>
                  <a:gd name="connsiteX9" fmla="*/ 718670 w 968188"/>
                  <a:gd name="connsiteY9" fmla="*/ 375023 h 439270"/>
                  <a:gd name="connsiteX10" fmla="*/ 566270 w 968188"/>
                  <a:gd name="connsiteY10" fmla="*/ 366058 h 439270"/>
                  <a:gd name="connsiteX11" fmla="*/ 467658 w 968188"/>
                  <a:gd name="connsiteY11" fmla="*/ 330200 h 439270"/>
                  <a:gd name="connsiteX12" fmla="*/ 378011 w 968188"/>
                  <a:gd name="connsiteY12" fmla="*/ 222623 h 439270"/>
                  <a:gd name="connsiteX13" fmla="*/ 252505 w 968188"/>
                  <a:gd name="connsiteY13" fmla="*/ 231588 h 439270"/>
                  <a:gd name="connsiteX14" fmla="*/ 109070 w 968188"/>
                  <a:gd name="connsiteY14" fmla="*/ 168835 h 439270"/>
                  <a:gd name="connsiteX15" fmla="*/ 37352 w 968188"/>
                  <a:gd name="connsiteY15" fmla="*/ 88152 h 439270"/>
                  <a:gd name="connsiteX16" fmla="*/ 28388 w 968188"/>
                  <a:gd name="connsiteY16" fmla="*/ 25400 h 439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8188" h="439270">
                    <a:moveTo>
                      <a:pt x="28388" y="25400"/>
                    </a:moveTo>
                    <a:cubicBezTo>
                      <a:pt x="56776" y="22412"/>
                      <a:pt x="144929" y="68729"/>
                      <a:pt x="207682" y="70223"/>
                    </a:cubicBezTo>
                    <a:cubicBezTo>
                      <a:pt x="270435" y="71717"/>
                      <a:pt x="342152" y="44823"/>
                      <a:pt x="404905" y="34364"/>
                    </a:cubicBezTo>
                    <a:cubicBezTo>
                      <a:pt x="467658" y="23905"/>
                      <a:pt x="525928" y="8964"/>
                      <a:pt x="584199" y="7470"/>
                    </a:cubicBezTo>
                    <a:cubicBezTo>
                      <a:pt x="642470" y="5976"/>
                      <a:pt x="711200" y="0"/>
                      <a:pt x="754529" y="25400"/>
                    </a:cubicBezTo>
                    <a:cubicBezTo>
                      <a:pt x="797858" y="50800"/>
                      <a:pt x="812800" y="113553"/>
                      <a:pt x="844176" y="159870"/>
                    </a:cubicBezTo>
                    <a:cubicBezTo>
                      <a:pt x="875552" y="206187"/>
                      <a:pt x="923365" y="268940"/>
                      <a:pt x="942788" y="303305"/>
                    </a:cubicBezTo>
                    <a:cubicBezTo>
                      <a:pt x="962211" y="337670"/>
                      <a:pt x="968188" y="343646"/>
                      <a:pt x="960717" y="366058"/>
                    </a:cubicBezTo>
                    <a:cubicBezTo>
                      <a:pt x="953246" y="388470"/>
                      <a:pt x="938305" y="436282"/>
                      <a:pt x="897964" y="437776"/>
                    </a:cubicBezTo>
                    <a:cubicBezTo>
                      <a:pt x="857623" y="439270"/>
                      <a:pt x="773952" y="386976"/>
                      <a:pt x="718670" y="375023"/>
                    </a:cubicBezTo>
                    <a:cubicBezTo>
                      <a:pt x="663388" y="363070"/>
                      <a:pt x="608105" y="373528"/>
                      <a:pt x="566270" y="366058"/>
                    </a:cubicBezTo>
                    <a:cubicBezTo>
                      <a:pt x="524435" y="358588"/>
                      <a:pt x="499035" y="354106"/>
                      <a:pt x="467658" y="330200"/>
                    </a:cubicBezTo>
                    <a:cubicBezTo>
                      <a:pt x="436282" y="306294"/>
                      <a:pt x="413870" y="239058"/>
                      <a:pt x="378011" y="222623"/>
                    </a:cubicBezTo>
                    <a:cubicBezTo>
                      <a:pt x="342152" y="206188"/>
                      <a:pt x="297328" y="240553"/>
                      <a:pt x="252505" y="231588"/>
                    </a:cubicBezTo>
                    <a:cubicBezTo>
                      <a:pt x="207682" y="222623"/>
                      <a:pt x="144929" y="192741"/>
                      <a:pt x="109070" y="168835"/>
                    </a:cubicBezTo>
                    <a:cubicBezTo>
                      <a:pt x="73211" y="144929"/>
                      <a:pt x="49305" y="115046"/>
                      <a:pt x="37352" y="88152"/>
                    </a:cubicBezTo>
                    <a:cubicBezTo>
                      <a:pt x="25399" y="61258"/>
                      <a:pt x="0" y="28388"/>
                      <a:pt x="28388" y="25400"/>
                    </a:cubicBezTo>
                    <a:close/>
                  </a:path>
                </a:pathLst>
              </a:custGeom>
              <a:solidFill>
                <a:srgbClr val="66FF66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6666753" y="1819835"/>
                <a:ext cx="1903506" cy="1310342"/>
              </a:xfrm>
              <a:custGeom>
                <a:avLst/>
                <a:gdLst>
                  <a:gd name="connsiteX0" fmla="*/ 316753 w 1903506"/>
                  <a:gd name="connsiteY0" fmla="*/ 430306 h 1310342"/>
                  <a:gd name="connsiteX1" fmla="*/ 155388 w 1903506"/>
                  <a:gd name="connsiteY1" fmla="*/ 573741 h 1310342"/>
                  <a:gd name="connsiteX2" fmla="*/ 47812 w 1903506"/>
                  <a:gd name="connsiteY2" fmla="*/ 744071 h 1310342"/>
                  <a:gd name="connsiteX3" fmla="*/ 2988 w 1903506"/>
                  <a:gd name="connsiteY3" fmla="*/ 905436 h 1310342"/>
                  <a:gd name="connsiteX4" fmla="*/ 29882 w 1903506"/>
                  <a:gd name="connsiteY4" fmla="*/ 977153 h 1310342"/>
                  <a:gd name="connsiteX5" fmla="*/ 155388 w 1903506"/>
                  <a:gd name="connsiteY5" fmla="*/ 1013012 h 1310342"/>
                  <a:gd name="connsiteX6" fmla="*/ 280894 w 1903506"/>
                  <a:gd name="connsiteY6" fmla="*/ 1066800 h 1310342"/>
                  <a:gd name="connsiteX7" fmla="*/ 370541 w 1903506"/>
                  <a:gd name="connsiteY7" fmla="*/ 1111624 h 1310342"/>
                  <a:gd name="connsiteX8" fmla="*/ 415365 w 1903506"/>
                  <a:gd name="connsiteY8" fmla="*/ 1156447 h 1310342"/>
                  <a:gd name="connsiteX9" fmla="*/ 460188 w 1903506"/>
                  <a:gd name="connsiteY9" fmla="*/ 1246094 h 1310342"/>
                  <a:gd name="connsiteX10" fmla="*/ 711200 w 1903506"/>
                  <a:gd name="connsiteY10" fmla="*/ 1281953 h 1310342"/>
                  <a:gd name="connsiteX11" fmla="*/ 1087718 w 1903506"/>
                  <a:gd name="connsiteY11" fmla="*/ 1281953 h 1310342"/>
                  <a:gd name="connsiteX12" fmla="*/ 1249082 w 1903506"/>
                  <a:gd name="connsiteY12" fmla="*/ 1264024 h 1310342"/>
                  <a:gd name="connsiteX13" fmla="*/ 1437341 w 1903506"/>
                  <a:gd name="connsiteY13" fmla="*/ 1290918 h 1310342"/>
                  <a:gd name="connsiteX14" fmla="*/ 1526988 w 1903506"/>
                  <a:gd name="connsiteY14" fmla="*/ 1290918 h 1310342"/>
                  <a:gd name="connsiteX15" fmla="*/ 1634565 w 1903506"/>
                  <a:gd name="connsiteY15" fmla="*/ 1174377 h 1310342"/>
                  <a:gd name="connsiteX16" fmla="*/ 1733176 w 1903506"/>
                  <a:gd name="connsiteY16" fmla="*/ 977153 h 1310342"/>
                  <a:gd name="connsiteX17" fmla="*/ 1778000 w 1903506"/>
                  <a:gd name="connsiteY17" fmla="*/ 708212 h 1310342"/>
                  <a:gd name="connsiteX18" fmla="*/ 1822823 w 1903506"/>
                  <a:gd name="connsiteY18" fmla="*/ 466165 h 1310342"/>
                  <a:gd name="connsiteX19" fmla="*/ 1858682 w 1903506"/>
                  <a:gd name="connsiteY19" fmla="*/ 349624 h 1310342"/>
                  <a:gd name="connsiteX20" fmla="*/ 1876612 w 1903506"/>
                  <a:gd name="connsiteY20" fmla="*/ 197224 h 1310342"/>
                  <a:gd name="connsiteX21" fmla="*/ 1697318 w 1903506"/>
                  <a:gd name="connsiteY21" fmla="*/ 98612 h 1310342"/>
                  <a:gd name="connsiteX22" fmla="*/ 1320800 w 1903506"/>
                  <a:gd name="connsiteY22" fmla="*/ 0 h 1310342"/>
                  <a:gd name="connsiteX23" fmla="*/ 1078753 w 1903506"/>
                  <a:gd name="connsiteY23" fmla="*/ 26894 h 1310342"/>
                  <a:gd name="connsiteX24" fmla="*/ 908423 w 1903506"/>
                  <a:gd name="connsiteY24" fmla="*/ 35859 h 1310342"/>
                  <a:gd name="connsiteX25" fmla="*/ 684306 w 1903506"/>
                  <a:gd name="connsiteY25" fmla="*/ 170330 h 1310342"/>
                  <a:gd name="connsiteX26" fmla="*/ 469153 w 1903506"/>
                  <a:gd name="connsiteY26" fmla="*/ 340659 h 1310342"/>
                  <a:gd name="connsiteX27" fmla="*/ 316753 w 1903506"/>
                  <a:gd name="connsiteY27" fmla="*/ 430306 h 131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903506" h="1310342">
                    <a:moveTo>
                      <a:pt x="316753" y="430306"/>
                    </a:moveTo>
                    <a:cubicBezTo>
                      <a:pt x="264459" y="469153"/>
                      <a:pt x="200211" y="521447"/>
                      <a:pt x="155388" y="573741"/>
                    </a:cubicBezTo>
                    <a:cubicBezTo>
                      <a:pt x="110565" y="626035"/>
                      <a:pt x="73212" y="688789"/>
                      <a:pt x="47812" y="744071"/>
                    </a:cubicBezTo>
                    <a:cubicBezTo>
                      <a:pt x="22412" y="799354"/>
                      <a:pt x="5976" y="866589"/>
                      <a:pt x="2988" y="905436"/>
                    </a:cubicBezTo>
                    <a:cubicBezTo>
                      <a:pt x="0" y="944283"/>
                      <a:pt x="4482" y="959224"/>
                      <a:pt x="29882" y="977153"/>
                    </a:cubicBezTo>
                    <a:cubicBezTo>
                      <a:pt x="55282" y="995082"/>
                      <a:pt x="113553" y="998071"/>
                      <a:pt x="155388" y="1013012"/>
                    </a:cubicBezTo>
                    <a:cubicBezTo>
                      <a:pt x="197223" y="1027953"/>
                      <a:pt x="245035" y="1050365"/>
                      <a:pt x="280894" y="1066800"/>
                    </a:cubicBezTo>
                    <a:cubicBezTo>
                      <a:pt x="316753" y="1083235"/>
                      <a:pt x="348129" y="1096683"/>
                      <a:pt x="370541" y="1111624"/>
                    </a:cubicBezTo>
                    <a:cubicBezTo>
                      <a:pt x="392953" y="1126565"/>
                      <a:pt x="400424" y="1134035"/>
                      <a:pt x="415365" y="1156447"/>
                    </a:cubicBezTo>
                    <a:cubicBezTo>
                      <a:pt x="430306" y="1178859"/>
                      <a:pt x="410882" y="1225176"/>
                      <a:pt x="460188" y="1246094"/>
                    </a:cubicBezTo>
                    <a:cubicBezTo>
                      <a:pt x="509494" y="1267012"/>
                      <a:pt x="606612" y="1275976"/>
                      <a:pt x="711200" y="1281953"/>
                    </a:cubicBezTo>
                    <a:cubicBezTo>
                      <a:pt x="815788" y="1287930"/>
                      <a:pt x="998071" y="1284941"/>
                      <a:pt x="1087718" y="1281953"/>
                    </a:cubicBezTo>
                    <a:cubicBezTo>
                      <a:pt x="1177365" y="1278965"/>
                      <a:pt x="1190812" y="1262530"/>
                      <a:pt x="1249082" y="1264024"/>
                    </a:cubicBezTo>
                    <a:cubicBezTo>
                      <a:pt x="1307352" y="1265518"/>
                      <a:pt x="1391023" y="1286436"/>
                      <a:pt x="1437341" y="1290918"/>
                    </a:cubicBezTo>
                    <a:cubicBezTo>
                      <a:pt x="1483659" y="1295400"/>
                      <a:pt x="1494117" y="1310342"/>
                      <a:pt x="1526988" y="1290918"/>
                    </a:cubicBezTo>
                    <a:cubicBezTo>
                      <a:pt x="1559859" y="1271495"/>
                      <a:pt x="1600200" y="1226671"/>
                      <a:pt x="1634565" y="1174377"/>
                    </a:cubicBezTo>
                    <a:cubicBezTo>
                      <a:pt x="1668930" y="1122083"/>
                      <a:pt x="1709270" y="1054847"/>
                      <a:pt x="1733176" y="977153"/>
                    </a:cubicBezTo>
                    <a:cubicBezTo>
                      <a:pt x="1757082" y="899459"/>
                      <a:pt x="1763059" y="793377"/>
                      <a:pt x="1778000" y="708212"/>
                    </a:cubicBezTo>
                    <a:cubicBezTo>
                      <a:pt x="1792941" y="623047"/>
                      <a:pt x="1809376" y="525930"/>
                      <a:pt x="1822823" y="466165"/>
                    </a:cubicBezTo>
                    <a:cubicBezTo>
                      <a:pt x="1836270" y="406400"/>
                      <a:pt x="1849717" y="394447"/>
                      <a:pt x="1858682" y="349624"/>
                    </a:cubicBezTo>
                    <a:cubicBezTo>
                      <a:pt x="1867647" y="304801"/>
                      <a:pt x="1903506" y="239059"/>
                      <a:pt x="1876612" y="197224"/>
                    </a:cubicBezTo>
                    <a:cubicBezTo>
                      <a:pt x="1849718" y="155389"/>
                      <a:pt x="1789953" y="131483"/>
                      <a:pt x="1697318" y="98612"/>
                    </a:cubicBezTo>
                    <a:cubicBezTo>
                      <a:pt x="1604683" y="65741"/>
                      <a:pt x="1423894" y="11953"/>
                      <a:pt x="1320800" y="0"/>
                    </a:cubicBezTo>
                    <a:lnTo>
                      <a:pt x="1078753" y="26894"/>
                    </a:lnTo>
                    <a:cubicBezTo>
                      <a:pt x="1010024" y="32870"/>
                      <a:pt x="974164" y="11953"/>
                      <a:pt x="908423" y="35859"/>
                    </a:cubicBezTo>
                    <a:cubicBezTo>
                      <a:pt x="842682" y="59765"/>
                      <a:pt x="757518" y="119530"/>
                      <a:pt x="684306" y="170330"/>
                    </a:cubicBezTo>
                    <a:cubicBezTo>
                      <a:pt x="611094" y="221130"/>
                      <a:pt x="531906" y="292847"/>
                      <a:pt x="469153" y="340659"/>
                    </a:cubicBezTo>
                    <a:cubicBezTo>
                      <a:pt x="406400" y="388471"/>
                      <a:pt x="369047" y="391459"/>
                      <a:pt x="316753" y="430306"/>
                    </a:cubicBezTo>
                    <a:close/>
                  </a:path>
                </a:pathLst>
              </a:custGeom>
              <a:solidFill>
                <a:srgbClr val="66FF66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162800" y="2362200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/>
                  <a:t>Jumayli</a:t>
                </a:r>
                <a:endParaRPr lang="en-US"/>
              </a:p>
            </p:txBody>
          </p:sp>
        </p:grpSp>
        <p:grpSp>
          <p:nvGrpSpPr>
            <p:cNvPr id="36" name="Group 40"/>
            <p:cNvGrpSpPr/>
            <p:nvPr/>
          </p:nvGrpSpPr>
          <p:grpSpPr>
            <a:xfrm>
              <a:off x="5522259" y="2550459"/>
              <a:ext cx="708211" cy="585694"/>
              <a:chOff x="5522259" y="2550459"/>
              <a:chExt cx="708211" cy="585694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5522259" y="2550459"/>
                <a:ext cx="664882" cy="585694"/>
              </a:xfrm>
              <a:custGeom>
                <a:avLst/>
                <a:gdLst>
                  <a:gd name="connsiteX0" fmla="*/ 17929 w 664882"/>
                  <a:gd name="connsiteY0" fmla="*/ 237565 h 585694"/>
                  <a:gd name="connsiteX1" fmla="*/ 206188 w 664882"/>
                  <a:gd name="connsiteY1" fmla="*/ 112059 h 585694"/>
                  <a:gd name="connsiteX2" fmla="*/ 412376 w 664882"/>
                  <a:gd name="connsiteY2" fmla="*/ 4482 h 585694"/>
                  <a:gd name="connsiteX3" fmla="*/ 555812 w 664882"/>
                  <a:gd name="connsiteY3" fmla="*/ 85165 h 585694"/>
                  <a:gd name="connsiteX4" fmla="*/ 654423 w 664882"/>
                  <a:gd name="connsiteY4" fmla="*/ 228600 h 585694"/>
                  <a:gd name="connsiteX5" fmla="*/ 618565 w 664882"/>
                  <a:gd name="connsiteY5" fmla="*/ 318247 h 585694"/>
                  <a:gd name="connsiteX6" fmla="*/ 618565 w 664882"/>
                  <a:gd name="connsiteY6" fmla="*/ 372035 h 585694"/>
                  <a:gd name="connsiteX7" fmla="*/ 493059 w 664882"/>
                  <a:gd name="connsiteY7" fmla="*/ 416859 h 585694"/>
                  <a:gd name="connsiteX8" fmla="*/ 385482 w 664882"/>
                  <a:gd name="connsiteY8" fmla="*/ 506506 h 585694"/>
                  <a:gd name="connsiteX9" fmla="*/ 322729 w 664882"/>
                  <a:gd name="connsiteY9" fmla="*/ 578223 h 585694"/>
                  <a:gd name="connsiteX10" fmla="*/ 197223 w 664882"/>
                  <a:gd name="connsiteY10" fmla="*/ 461682 h 585694"/>
                  <a:gd name="connsiteX11" fmla="*/ 98612 w 664882"/>
                  <a:gd name="connsiteY11" fmla="*/ 354106 h 585694"/>
                  <a:gd name="connsiteX12" fmla="*/ 17929 w 664882"/>
                  <a:gd name="connsiteY12" fmla="*/ 237565 h 585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4882" h="585694">
                    <a:moveTo>
                      <a:pt x="17929" y="237565"/>
                    </a:moveTo>
                    <a:cubicBezTo>
                      <a:pt x="35858" y="197224"/>
                      <a:pt x="140447" y="150906"/>
                      <a:pt x="206188" y="112059"/>
                    </a:cubicBezTo>
                    <a:cubicBezTo>
                      <a:pt x="271929" y="73212"/>
                      <a:pt x="354105" y="8964"/>
                      <a:pt x="412376" y="4482"/>
                    </a:cubicBezTo>
                    <a:cubicBezTo>
                      <a:pt x="470647" y="0"/>
                      <a:pt x="515471" y="47812"/>
                      <a:pt x="555812" y="85165"/>
                    </a:cubicBezTo>
                    <a:cubicBezTo>
                      <a:pt x="596153" y="122518"/>
                      <a:pt x="643964" y="189753"/>
                      <a:pt x="654423" y="228600"/>
                    </a:cubicBezTo>
                    <a:cubicBezTo>
                      <a:pt x="664882" y="267447"/>
                      <a:pt x="624541" y="294341"/>
                      <a:pt x="618565" y="318247"/>
                    </a:cubicBezTo>
                    <a:cubicBezTo>
                      <a:pt x="612589" y="342153"/>
                      <a:pt x="639483" y="355600"/>
                      <a:pt x="618565" y="372035"/>
                    </a:cubicBezTo>
                    <a:cubicBezTo>
                      <a:pt x="597647" y="388470"/>
                      <a:pt x="531906" y="394447"/>
                      <a:pt x="493059" y="416859"/>
                    </a:cubicBezTo>
                    <a:cubicBezTo>
                      <a:pt x="454212" y="439271"/>
                      <a:pt x="413870" y="479612"/>
                      <a:pt x="385482" y="506506"/>
                    </a:cubicBezTo>
                    <a:cubicBezTo>
                      <a:pt x="357094" y="533400"/>
                      <a:pt x="354105" y="585694"/>
                      <a:pt x="322729" y="578223"/>
                    </a:cubicBezTo>
                    <a:cubicBezTo>
                      <a:pt x="291353" y="570752"/>
                      <a:pt x="234576" y="499035"/>
                      <a:pt x="197223" y="461682"/>
                    </a:cubicBezTo>
                    <a:cubicBezTo>
                      <a:pt x="159870" y="424329"/>
                      <a:pt x="129988" y="389965"/>
                      <a:pt x="98612" y="354106"/>
                    </a:cubicBezTo>
                    <a:cubicBezTo>
                      <a:pt x="67236" y="318247"/>
                      <a:pt x="0" y="277906"/>
                      <a:pt x="17929" y="237565"/>
                    </a:cubicBezTo>
                    <a:close/>
                  </a:path>
                </a:pathLst>
              </a:custGeom>
              <a:solidFill>
                <a:srgbClr val="FF66CC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556888" y="2664023"/>
                <a:ext cx="673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err="1"/>
                  <a:t>Alwan</a:t>
                </a:r>
                <a:endParaRPr lang="en-US"/>
              </a:p>
            </p:txBody>
          </p:sp>
        </p:grpSp>
        <p:grpSp>
          <p:nvGrpSpPr>
            <p:cNvPr id="37" name="Group 43"/>
            <p:cNvGrpSpPr/>
            <p:nvPr/>
          </p:nvGrpSpPr>
          <p:grpSpPr>
            <a:xfrm>
              <a:off x="5169647" y="1896035"/>
              <a:ext cx="1743635" cy="948765"/>
              <a:chOff x="5169647" y="1896035"/>
              <a:chExt cx="1743635" cy="948765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5169647" y="1896035"/>
                <a:ext cx="1743635" cy="948765"/>
              </a:xfrm>
              <a:custGeom>
                <a:avLst/>
                <a:gdLst>
                  <a:gd name="connsiteX0" fmla="*/ 20918 w 1743635"/>
                  <a:gd name="connsiteY0" fmla="*/ 542365 h 948765"/>
                  <a:gd name="connsiteX1" fmla="*/ 47812 w 1743635"/>
                  <a:gd name="connsiteY1" fmla="*/ 623047 h 948765"/>
                  <a:gd name="connsiteX2" fmla="*/ 280894 w 1743635"/>
                  <a:gd name="connsiteY2" fmla="*/ 802341 h 948765"/>
                  <a:gd name="connsiteX3" fmla="*/ 343647 w 1743635"/>
                  <a:gd name="connsiteY3" fmla="*/ 874059 h 948765"/>
                  <a:gd name="connsiteX4" fmla="*/ 513977 w 1743635"/>
                  <a:gd name="connsiteY4" fmla="*/ 757518 h 948765"/>
                  <a:gd name="connsiteX5" fmla="*/ 693271 w 1743635"/>
                  <a:gd name="connsiteY5" fmla="*/ 658906 h 948765"/>
                  <a:gd name="connsiteX6" fmla="*/ 800847 w 1743635"/>
                  <a:gd name="connsiteY6" fmla="*/ 649941 h 948765"/>
                  <a:gd name="connsiteX7" fmla="*/ 971177 w 1743635"/>
                  <a:gd name="connsiteY7" fmla="*/ 739589 h 948765"/>
                  <a:gd name="connsiteX8" fmla="*/ 1024965 w 1743635"/>
                  <a:gd name="connsiteY8" fmla="*/ 856130 h 948765"/>
                  <a:gd name="connsiteX9" fmla="*/ 1195294 w 1743635"/>
                  <a:gd name="connsiteY9" fmla="*/ 883024 h 948765"/>
                  <a:gd name="connsiteX10" fmla="*/ 1383553 w 1743635"/>
                  <a:gd name="connsiteY10" fmla="*/ 927847 h 948765"/>
                  <a:gd name="connsiteX11" fmla="*/ 1500094 w 1743635"/>
                  <a:gd name="connsiteY11" fmla="*/ 927847 h 948765"/>
                  <a:gd name="connsiteX12" fmla="*/ 1491129 w 1743635"/>
                  <a:gd name="connsiteY12" fmla="*/ 802341 h 948765"/>
                  <a:gd name="connsiteX13" fmla="*/ 1535953 w 1743635"/>
                  <a:gd name="connsiteY13" fmla="*/ 614083 h 948765"/>
                  <a:gd name="connsiteX14" fmla="*/ 1625600 w 1743635"/>
                  <a:gd name="connsiteY14" fmla="*/ 479612 h 948765"/>
                  <a:gd name="connsiteX15" fmla="*/ 1724212 w 1743635"/>
                  <a:gd name="connsiteY15" fmla="*/ 381000 h 948765"/>
                  <a:gd name="connsiteX16" fmla="*/ 1724212 w 1743635"/>
                  <a:gd name="connsiteY16" fmla="*/ 318247 h 948765"/>
                  <a:gd name="connsiteX17" fmla="*/ 1607671 w 1743635"/>
                  <a:gd name="connsiteY17" fmla="*/ 210671 h 948765"/>
                  <a:gd name="connsiteX18" fmla="*/ 1500094 w 1743635"/>
                  <a:gd name="connsiteY18" fmla="*/ 67236 h 948765"/>
                  <a:gd name="connsiteX19" fmla="*/ 1419412 w 1743635"/>
                  <a:gd name="connsiteY19" fmla="*/ 4483 h 948765"/>
                  <a:gd name="connsiteX20" fmla="*/ 1141506 w 1743635"/>
                  <a:gd name="connsiteY20" fmla="*/ 40341 h 948765"/>
                  <a:gd name="connsiteX21" fmla="*/ 782918 w 1743635"/>
                  <a:gd name="connsiteY21" fmla="*/ 156883 h 948765"/>
                  <a:gd name="connsiteX22" fmla="*/ 522941 w 1743635"/>
                  <a:gd name="connsiteY22" fmla="*/ 219636 h 948765"/>
                  <a:gd name="connsiteX23" fmla="*/ 370541 w 1743635"/>
                  <a:gd name="connsiteY23" fmla="*/ 291353 h 948765"/>
                  <a:gd name="connsiteX24" fmla="*/ 262965 w 1743635"/>
                  <a:gd name="connsiteY24" fmla="*/ 354106 h 948765"/>
                  <a:gd name="connsiteX25" fmla="*/ 173318 w 1743635"/>
                  <a:gd name="connsiteY25" fmla="*/ 488577 h 948765"/>
                  <a:gd name="connsiteX26" fmla="*/ 20918 w 1743635"/>
                  <a:gd name="connsiteY26" fmla="*/ 542365 h 9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43635" h="948765">
                    <a:moveTo>
                      <a:pt x="20918" y="542365"/>
                    </a:moveTo>
                    <a:cubicBezTo>
                      <a:pt x="0" y="564777"/>
                      <a:pt x="4483" y="579718"/>
                      <a:pt x="47812" y="623047"/>
                    </a:cubicBezTo>
                    <a:cubicBezTo>
                      <a:pt x="91141" y="666376"/>
                      <a:pt x="231588" y="760506"/>
                      <a:pt x="280894" y="802341"/>
                    </a:cubicBezTo>
                    <a:cubicBezTo>
                      <a:pt x="330200" y="844176"/>
                      <a:pt x="304800" y="881530"/>
                      <a:pt x="343647" y="874059"/>
                    </a:cubicBezTo>
                    <a:cubicBezTo>
                      <a:pt x="382494" y="866589"/>
                      <a:pt x="455706" y="793377"/>
                      <a:pt x="513977" y="757518"/>
                    </a:cubicBezTo>
                    <a:cubicBezTo>
                      <a:pt x="572248" y="721659"/>
                      <a:pt x="645459" y="676835"/>
                      <a:pt x="693271" y="658906"/>
                    </a:cubicBezTo>
                    <a:cubicBezTo>
                      <a:pt x="741083" y="640977"/>
                      <a:pt x="754529" y="636494"/>
                      <a:pt x="800847" y="649941"/>
                    </a:cubicBezTo>
                    <a:cubicBezTo>
                      <a:pt x="847165" y="663388"/>
                      <a:pt x="933824" y="705224"/>
                      <a:pt x="971177" y="739589"/>
                    </a:cubicBezTo>
                    <a:cubicBezTo>
                      <a:pt x="1008530" y="773954"/>
                      <a:pt x="987612" y="832224"/>
                      <a:pt x="1024965" y="856130"/>
                    </a:cubicBezTo>
                    <a:cubicBezTo>
                      <a:pt x="1062318" y="880036"/>
                      <a:pt x="1135529" y="871071"/>
                      <a:pt x="1195294" y="883024"/>
                    </a:cubicBezTo>
                    <a:cubicBezTo>
                      <a:pt x="1255059" y="894977"/>
                      <a:pt x="1332753" y="920377"/>
                      <a:pt x="1383553" y="927847"/>
                    </a:cubicBezTo>
                    <a:cubicBezTo>
                      <a:pt x="1434353" y="935317"/>
                      <a:pt x="1482165" y="948765"/>
                      <a:pt x="1500094" y="927847"/>
                    </a:cubicBezTo>
                    <a:cubicBezTo>
                      <a:pt x="1518023" y="906929"/>
                      <a:pt x="1485153" y="854635"/>
                      <a:pt x="1491129" y="802341"/>
                    </a:cubicBezTo>
                    <a:cubicBezTo>
                      <a:pt x="1497106" y="750047"/>
                      <a:pt x="1513541" y="667871"/>
                      <a:pt x="1535953" y="614083"/>
                    </a:cubicBezTo>
                    <a:cubicBezTo>
                      <a:pt x="1558365" y="560295"/>
                      <a:pt x="1594224" y="518459"/>
                      <a:pt x="1625600" y="479612"/>
                    </a:cubicBezTo>
                    <a:cubicBezTo>
                      <a:pt x="1656976" y="440765"/>
                      <a:pt x="1707777" y="407894"/>
                      <a:pt x="1724212" y="381000"/>
                    </a:cubicBezTo>
                    <a:cubicBezTo>
                      <a:pt x="1740647" y="354106"/>
                      <a:pt x="1743635" y="346635"/>
                      <a:pt x="1724212" y="318247"/>
                    </a:cubicBezTo>
                    <a:cubicBezTo>
                      <a:pt x="1704789" y="289859"/>
                      <a:pt x="1645024" y="252506"/>
                      <a:pt x="1607671" y="210671"/>
                    </a:cubicBezTo>
                    <a:cubicBezTo>
                      <a:pt x="1570318" y="168836"/>
                      <a:pt x="1531471" y="101601"/>
                      <a:pt x="1500094" y="67236"/>
                    </a:cubicBezTo>
                    <a:cubicBezTo>
                      <a:pt x="1468718" y="32871"/>
                      <a:pt x="1479177" y="8966"/>
                      <a:pt x="1419412" y="4483"/>
                    </a:cubicBezTo>
                    <a:cubicBezTo>
                      <a:pt x="1359647" y="0"/>
                      <a:pt x="1247588" y="14941"/>
                      <a:pt x="1141506" y="40341"/>
                    </a:cubicBezTo>
                    <a:cubicBezTo>
                      <a:pt x="1035424" y="65741"/>
                      <a:pt x="886012" y="127001"/>
                      <a:pt x="782918" y="156883"/>
                    </a:cubicBezTo>
                    <a:cubicBezTo>
                      <a:pt x="679824" y="186765"/>
                      <a:pt x="591670" y="197224"/>
                      <a:pt x="522941" y="219636"/>
                    </a:cubicBezTo>
                    <a:cubicBezTo>
                      <a:pt x="454212" y="242048"/>
                      <a:pt x="413870" y="268941"/>
                      <a:pt x="370541" y="291353"/>
                    </a:cubicBezTo>
                    <a:cubicBezTo>
                      <a:pt x="327212" y="313765"/>
                      <a:pt x="295835" y="321235"/>
                      <a:pt x="262965" y="354106"/>
                    </a:cubicBezTo>
                    <a:cubicBezTo>
                      <a:pt x="230095" y="386977"/>
                      <a:pt x="212165" y="455706"/>
                      <a:pt x="173318" y="488577"/>
                    </a:cubicBezTo>
                    <a:cubicBezTo>
                      <a:pt x="134471" y="521448"/>
                      <a:pt x="41836" y="519953"/>
                      <a:pt x="20918" y="542365"/>
                    </a:cubicBezTo>
                    <a:close/>
                  </a:path>
                </a:pathLst>
              </a:custGeom>
              <a:solidFill>
                <a:srgbClr val="FFFFCC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86400" y="2133600"/>
                <a:ext cx="1261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/>
                  <a:t>Mohembdi</a:t>
                </a:r>
                <a:endParaRPr lang="en-US"/>
              </a:p>
            </p:txBody>
          </p:sp>
        </p:grpSp>
        <p:grpSp>
          <p:nvGrpSpPr>
            <p:cNvPr id="38" name="Group 35"/>
            <p:cNvGrpSpPr/>
            <p:nvPr/>
          </p:nvGrpSpPr>
          <p:grpSpPr>
            <a:xfrm>
              <a:off x="4467199" y="1637553"/>
              <a:ext cx="914613" cy="776941"/>
              <a:chOff x="4467199" y="1637553"/>
              <a:chExt cx="914613" cy="776941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4528671" y="1637553"/>
                <a:ext cx="853141" cy="776941"/>
              </a:xfrm>
              <a:custGeom>
                <a:avLst/>
                <a:gdLst>
                  <a:gd name="connsiteX0" fmla="*/ 106082 w 853141"/>
                  <a:gd name="connsiteY0" fmla="*/ 11953 h 776941"/>
                  <a:gd name="connsiteX1" fmla="*/ 34364 w 853141"/>
                  <a:gd name="connsiteY1" fmla="*/ 128494 h 776941"/>
                  <a:gd name="connsiteX2" fmla="*/ 16435 w 853141"/>
                  <a:gd name="connsiteY2" fmla="*/ 415365 h 776941"/>
                  <a:gd name="connsiteX3" fmla="*/ 25400 w 853141"/>
                  <a:gd name="connsiteY3" fmla="*/ 666376 h 776941"/>
                  <a:gd name="connsiteX4" fmla="*/ 168835 w 853141"/>
                  <a:gd name="connsiteY4" fmla="*/ 612588 h 776941"/>
                  <a:gd name="connsiteX5" fmla="*/ 276411 w 853141"/>
                  <a:gd name="connsiteY5" fmla="*/ 549835 h 776941"/>
                  <a:gd name="connsiteX6" fmla="*/ 348129 w 853141"/>
                  <a:gd name="connsiteY6" fmla="*/ 585694 h 776941"/>
                  <a:gd name="connsiteX7" fmla="*/ 455705 w 853141"/>
                  <a:gd name="connsiteY7" fmla="*/ 702235 h 776941"/>
                  <a:gd name="connsiteX8" fmla="*/ 572247 w 853141"/>
                  <a:gd name="connsiteY8" fmla="*/ 764988 h 776941"/>
                  <a:gd name="connsiteX9" fmla="*/ 643964 w 853141"/>
                  <a:gd name="connsiteY9" fmla="*/ 764988 h 776941"/>
                  <a:gd name="connsiteX10" fmla="*/ 787400 w 853141"/>
                  <a:gd name="connsiteY10" fmla="*/ 693271 h 776941"/>
                  <a:gd name="connsiteX11" fmla="*/ 850153 w 853141"/>
                  <a:gd name="connsiteY11" fmla="*/ 594659 h 776941"/>
                  <a:gd name="connsiteX12" fmla="*/ 769470 w 853141"/>
                  <a:gd name="connsiteY12" fmla="*/ 513976 h 776941"/>
                  <a:gd name="connsiteX13" fmla="*/ 635000 w 853141"/>
                  <a:gd name="connsiteY13" fmla="*/ 397435 h 776941"/>
                  <a:gd name="connsiteX14" fmla="*/ 509494 w 853141"/>
                  <a:gd name="connsiteY14" fmla="*/ 289859 h 776941"/>
                  <a:gd name="connsiteX15" fmla="*/ 303305 w 853141"/>
                  <a:gd name="connsiteY15" fmla="*/ 128494 h 776941"/>
                  <a:gd name="connsiteX16" fmla="*/ 186764 w 853141"/>
                  <a:gd name="connsiteY16" fmla="*/ 56776 h 776941"/>
                  <a:gd name="connsiteX17" fmla="*/ 106082 w 853141"/>
                  <a:gd name="connsiteY17" fmla="*/ 11953 h 7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3141" h="776941">
                    <a:moveTo>
                      <a:pt x="106082" y="11953"/>
                    </a:moveTo>
                    <a:cubicBezTo>
                      <a:pt x="80682" y="23906"/>
                      <a:pt x="49305" y="61259"/>
                      <a:pt x="34364" y="128494"/>
                    </a:cubicBezTo>
                    <a:cubicBezTo>
                      <a:pt x="19423" y="195729"/>
                      <a:pt x="17929" y="325718"/>
                      <a:pt x="16435" y="415365"/>
                    </a:cubicBezTo>
                    <a:cubicBezTo>
                      <a:pt x="14941" y="505012"/>
                      <a:pt x="0" y="633506"/>
                      <a:pt x="25400" y="666376"/>
                    </a:cubicBezTo>
                    <a:cubicBezTo>
                      <a:pt x="50800" y="699246"/>
                      <a:pt x="127000" y="632012"/>
                      <a:pt x="168835" y="612588"/>
                    </a:cubicBezTo>
                    <a:cubicBezTo>
                      <a:pt x="210670" y="593165"/>
                      <a:pt x="246529" y="554317"/>
                      <a:pt x="276411" y="549835"/>
                    </a:cubicBezTo>
                    <a:cubicBezTo>
                      <a:pt x="306293" y="545353"/>
                      <a:pt x="318247" y="560294"/>
                      <a:pt x="348129" y="585694"/>
                    </a:cubicBezTo>
                    <a:cubicBezTo>
                      <a:pt x="378011" y="611094"/>
                      <a:pt x="418352" y="672353"/>
                      <a:pt x="455705" y="702235"/>
                    </a:cubicBezTo>
                    <a:cubicBezTo>
                      <a:pt x="493058" y="732117"/>
                      <a:pt x="540871" y="754529"/>
                      <a:pt x="572247" y="764988"/>
                    </a:cubicBezTo>
                    <a:cubicBezTo>
                      <a:pt x="603623" y="775447"/>
                      <a:pt x="608105" y="776941"/>
                      <a:pt x="643964" y="764988"/>
                    </a:cubicBezTo>
                    <a:cubicBezTo>
                      <a:pt x="679823" y="753035"/>
                      <a:pt x="753035" y="721659"/>
                      <a:pt x="787400" y="693271"/>
                    </a:cubicBezTo>
                    <a:cubicBezTo>
                      <a:pt x="821765" y="664883"/>
                      <a:pt x="853141" y="624542"/>
                      <a:pt x="850153" y="594659"/>
                    </a:cubicBezTo>
                    <a:cubicBezTo>
                      <a:pt x="847165" y="564777"/>
                      <a:pt x="805329" y="546847"/>
                      <a:pt x="769470" y="513976"/>
                    </a:cubicBezTo>
                    <a:cubicBezTo>
                      <a:pt x="733611" y="481105"/>
                      <a:pt x="635000" y="397435"/>
                      <a:pt x="635000" y="397435"/>
                    </a:cubicBezTo>
                    <a:cubicBezTo>
                      <a:pt x="591671" y="360082"/>
                      <a:pt x="564777" y="334683"/>
                      <a:pt x="509494" y="289859"/>
                    </a:cubicBezTo>
                    <a:cubicBezTo>
                      <a:pt x="454212" y="245036"/>
                      <a:pt x="357093" y="167341"/>
                      <a:pt x="303305" y="128494"/>
                    </a:cubicBezTo>
                    <a:cubicBezTo>
                      <a:pt x="249517" y="89647"/>
                      <a:pt x="221129" y="73211"/>
                      <a:pt x="186764" y="56776"/>
                    </a:cubicBezTo>
                    <a:cubicBezTo>
                      <a:pt x="152399" y="40341"/>
                      <a:pt x="131482" y="0"/>
                      <a:pt x="106082" y="11953"/>
                    </a:cubicBezTo>
                    <a:close/>
                  </a:path>
                </a:pathLst>
              </a:custGeom>
              <a:solidFill>
                <a:srgbClr val="FFCC66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67199" y="1922930"/>
                <a:ext cx="7906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err="1"/>
                  <a:t>Falahar</a:t>
                </a:r>
                <a:endParaRPr lang="en-US" sz="1400"/>
              </a:p>
            </p:txBody>
          </p:sp>
        </p:grpSp>
        <p:grpSp>
          <p:nvGrpSpPr>
            <p:cNvPr id="39" name="Group 37"/>
            <p:cNvGrpSpPr/>
            <p:nvPr/>
          </p:nvGrpSpPr>
          <p:grpSpPr>
            <a:xfrm>
              <a:off x="8426824" y="2510117"/>
              <a:ext cx="894976" cy="558801"/>
              <a:chOff x="8426824" y="2510117"/>
              <a:chExt cx="894976" cy="558801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8426824" y="2510117"/>
                <a:ext cx="894976" cy="558801"/>
              </a:xfrm>
              <a:custGeom>
                <a:avLst/>
                <a:gdLst>
                  <a:gd name="connsiteX0" fmla="*/ 44823 w 894976"/>
                  <a:gd name="connsiteY0" fmla="*/ 35859 h 558801"/>
                  <a:gd name="connsiteX1" fmla="*/ 17929 w 894976"/>
                  <a:gd name="connsiteY1" fmla="*/ 224118 h 558801"/>
                  <a:gd name="connsiteX2" fmla="*/ 152400 w 894976"/>
                  <a:gd name="connsiteY2" fmla="*/ 259977 h 558801"/>
                  <a:gd name="connsiteX3" fmla="*/ 304800 w 894976"/>
                  <a:gd name="connsiteY3" fmla="*/ 295836 h 558801"/>
                  <a:gd name="connsiteX4" fmla="*/ 412376 w 894976"/>
                  <a:gd name="connsiteY4" fmla="*/ 412377 h 558801"/>
                  <a:gd name="connsiteX5" fmla="*/ 546847 w 894976"/>
                  <a:gd name="connsiteY5" fmla="*/ 510989 h 558801"/>
                  <a:gd name="connsiteX6" fmla="*/ 663388 w 894976"/>
                  <a:gd name="connsiteY6" fmla="*/ 546848 h 558801"/>
                  <a:gd name="connsiteX7" fmla="*/ 860611 w 894976"/>
                  <a:gd name="connsiteY7" fmla="*/ 537883 h 558801"/>
                  <a:gd name="connsiteX8" fmla="*/ 869576 w 894976"/>
                  <a:gd name="connsiteY8" fmla="*/ 421342 h 558801"/>
                  <a:gd name="connsiteX9" fmla="*/ 860611 w 894976"/>
                  <a:gd name="connsiteY9" fmla="*/ 251012 h 558801"/>
                  <a:gd name="connsiteX10" fmla="*/ 824752 w 894976"/>
                  <a:gd name="connsiteY10" fmla="*/ 206189 h 558801"/>
                  <a:gd name="connsiteX11" fmla="*/ 672352 w 894976"/>
                  <a:gd name="connsiteY11" fmla="*/ 268942 h 558801"/>
                  <a:gd name="connsiteX12" fmla="*/ 421341 w 894976"/>
                  <a:gd name="connsiteY12" fmla="*/ 116542 h 558801"/>
                  <a:gd name="connsiteX13" fmla="*/ 313764 w 894976"/>
                  <a:gd name="connsiteY13" fmla="*/ 26895 h 558801"/>
                  <a:gd name="connsiteX14" fmla="*/ 152400 w 894976"/>
                  <a:gd name="connsiteY14" fmla="*/ 8965 h 558801"/>
                  <a:gd name="connsiteX15" fmla="*/ 44823 w 894976"/>
                  <a:gd name="connsiteY15" fmla="*/ 35859 h 55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94976" h="558801">
                    <a:moveTo>
                      <a:pt x="44823" y="35859"/>
                    </a:moveTo>
                    <a:cubicBezTo>
                      <a:pt x="22411" y="71718"/>
                      <a:pt x="0" y="186765"/>
                      <a:pt x="17929" y="224118"/>
                    </a:cubicBezTo>
                    <a:cubicBezTo>
                      <a:pt x="35858" y="261471"/>
                      <a:pt x="104588" y="248024"/>
                      <a:pt x="152400" y="259977"/>
                    </a:cubicBezTo>
                    <a:cubicBezTo>
                      <a:pt x="200212" y="271930"/>
                      <a:pt x="261471" y="270436"/>
                      <a:pt x="304800" y="295836"/>
                    </a:cubicBezTo>
                    <a:cubicBezTo>
                      <a:pt x="348129" y="321236"/>
                      <a:pt x="372035" y="376518"/>
                      <a:pt x="412376" y="412377"/>
                    </a:cubicBezTo>
                    <a:cubicBezTo>
                      <a:pt x="452717" y="448236"/>
                      <a:pt x="505012" y="488577"/>
                      <a:pt x="546847" y="510989"/>
                    </a:cubicBezTo>
                    <a:cubicBezTo>
                      <a:pt x="588682" y="533401"/>
                      <a:pt x="611094" y="542366"/>
                      <a:pt x="663388" y="546848"/>
                    </a:cubicBezTo>
                    <a:cubicBezTo>
                      <a:pt x="715682" y="551330"/>
                      <a:pt x="826246" y="558801"/>
                      <a:pt x="860611" y="537883"/>
                    </a:cubicBezTo>
                    <a:cubicBezTo>
                      <a:pt x="894976" y="516965"/>
                      <a:pt x="869576" y="469154"/>
                      <a:pt x="869576" y="421342"/>
                    </a:cubicBezTo>
                    <a:cubicBezTo>
                      <a:pt x="869576" y="373530"/>
                      <a:pt x="868082" y="286871"/>
                      <a:pt x="860611" y="251012"/>
                    </a:cubicBezTo>
                    <a:cubicBezTo>
                      <a:pt x="853140" y="215153"/>
                      <a:pt x="856129" y="203201"/>
                      <a:pt x="824752" y="206189"/>
                    </a:cubicBezTo>
                    <a:cubicBezTo>
                      <a:pt x="793375" y="209177"/>
                      <a:pt x="739587" y="283883"/>
                      <a:pt x="672352" y="268942"/>
                    </a:cubicBezTo>
                    <a:cubicBezTo>
                      <a:pt x="605117" y="254001"/>
                      <a:pt x="481106" y="156883"/>
                      <a:pt x="421341" y="116542"/>
                    </a:cubicBezTo>
                    <a:cubicBezTo>
                      <a:pt x="361576" y="76201"/>
                      <a:pt x="358588" y="44825"/>
                      <a:pt x="313764" y="26895"/>
                    </a:cubicBezTo>
                    <a:cubicBezTo>
                      <a:pt x="268941" y="8966"/>
                      <a:pt x="195729" y="7471"/>
                      <a:pt x="152400" y="8965"/>
                    </a:cubicBezTo>
                    <a:cubicBezTo>
                      <a:pt x="109071" y="10459"/>
                      <a:pt x="67235" y="0"/>
                      <a:pt x="44823" y="35859"/>
                    </a:cubicBezTo>
                    <a:close/>
                  </a:path>
                </a:pathLst>
              </a:custGeom>
              <a:solidFill>
                <a:srgbClr val="9933FF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84640">
                <a:off x="8539644" y="2611729"/>
                <a:ext cx="6222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err="1"/>
                  <a:t>Lahib</a:t>
                </a:r>
                <a:endParaRPr lang="en-US" sz="1400"/>
              </a:p>
            </p:txBody>
          </p:sp>
        </p:grpSp>
        <p:grpSp>
          <p:nvGrpSpPr>
            <p:cNvPr id="40" name="Group 41"/>
            <p:cNvGrpSpPr/>
            <p:nvPr/>
          </p:nvGrpSpPr>
          <p:grpSpPr>
            <a:xfrm>
              <a:off x="5750860" y="2931459"/>
              <a:ext cx="704039" cy="424329"/>
              <a:chOff x="5750860" y="2931459"/>
              <a:chExt cx="704039" cy="424329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5867400" y="2931459"/>
                <a:ext cx="472141" cy="424329"/>
              </a:xfrm>
              <a:custGeom>
                <a:avLst/>
                <a:gdLst>
                  <a:gd name="connsiteX0" fmla="*/ 13447 w 472141"/>
                  <a:gd name="connsiteY0" fmla="*/ 215153 h 424329"/>
                  <a:gd name="connsiteX1" fmla="*/ 121024 w 472141"/>
                  <a:gd name="connsiteY1" fmla="*/ 98612 h 424329"/>
                  <a:gd name="connsiteX2" fmla="*/ 255494 w 472141"/>
                  <a:gd name="connsiteY2" fmla="*/ 17929 h 424329"/>
                  <a:gd name="connsiteX3" fmla="*/ 345141 w 472141"/>
                  <a:gd name="connsiteY3" fmla="*/ 8965 h 424329"/>
                  <a:gd name="connsiteX4" fmla="*/ 416859 w 472141"/>
                  <a:gd name="connsiteY4" fmla="*/ 71717 h 424329"/>
                  <a:gd name="connsiteX5" fmla="*/ 470647 w 472141"/>
                  <a:gd name="connsiteY5" fmla="*/ 143435 h 424329"/>
                  <a:gd name="connsiteX6" fmla="*/ 425824 w 472141"/>
                  <a:gd name="connsiteY6" fmla="*/ 170329 h 424329"/>
                  <a:gd name="connsiteX7" fmla="*/ 363071 w 472141"/>
                  <a:gd name="connsiteY7" fmla="*/ 242047 h 424329"/>
                  <a:gd name="connsiteX8" fmla="*/ 327212 w 472141"/>
                  <a:gd name="connsiteY8" fmla="*/ 340659 h 424329"/>
                  <a:gd name="connsiteX9" fmla="*/ 273424 w 472141"/>
                  <a:gd name="connsiteY9" fmla="*/ 412376 h 424329"/>
                  <a:gd name="connsiteX10" fmla="*/ 237565 w 472141"/>
                  <a:gd name="connsiteY10" fmla="*/ 412376 h 424329"/>
                  <a:gd name="connsiteX11" fmla="*/ 129988 w 472141"/>
                  <a:gd name="connsiteY11" fmla="*/ 349623 h 424329"/>
                  <a:gd name="connsiteX12" fmla="*/ 76200 w 472141"/>
                  <a:gd name="connsiteY12" fmla="*/ 295835 h 424329"/>
                  <a:gd name="connsiteX13" fmla="*/ 40341 w 472141"/>
                  <a:gd name="connsiteY13" fmla="*/ 259976 h 424329"/>
                  <a:gd name="connsiteX14" fmla="*/ 13447 w 472141"/>
                  <a:gd name="connsiteY14" fmla="*/ 215153 h 42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141" h="424329">
                    <a:moveTo>
                      <a:pt x="13447" y="215153"/>
                    </a:moveTo>
                    <a:cubicBezTo>
                      <a:pt x="26894" y="188259"/>
                      <a:pt x="80683" y="131483"/>
                      <a:pt x="121024" y="98612"/>
                    </a:cubicBezTo>
                    <a:cubicBezTo>
                      <a:pt x="161365" y="65741"/>
                      <a:pt x="218141" y="32870"/>
                      <a:pt x="255494" y="17929"/>
                    </a:cubicBezTo>
                    <a:cubicBezTo>
                      <a:pt x="292847" y="2988"/>
                      <a:pt x="318247" y="0"/>
                      <a:pt x="345141" y="8965"/>
                    </a:cubicBezTo>
                    <a:cubicBezTo>
                      <a:pt x="372035" y="17930"/>
                      <a:pt x="395941" y="49305"/>
                      <a:pt x="416859" y="71717"/>
                    </a:cubicBezTo>
                    <a:cubicBezTo>
                      <a:pt x="437777" y="94129"/>
                      <a:pt x="469153" y="127000"/>
                      <a:pt x="470647" y="143435"/>
                    </a:cubicBezTo>
                    <a:cubicBezTo>
                      <a:pt x="472141" y="159870"/>
                      <a:pt x="443753" y="153894"/>
                      <a:pt x="425824" y="170329"/>
                    </a:cubicBezTo>
                    <a:cubicBezTo>
                      <a:pt x="407895" y="186764"/>
                      <a:pt x="379506" y="213659"/>
                      <a:pt x="363071" y="242047"/>
                    </a:cubicBezTo>
                    <a:cubicBezTo>
                      <a:pt x="346636" y="270435"/>
                      <a:pt x="342153" y="312271"/>
                      <a:pt x="327212" y="340659"/>
                    </a:cubicBezTo>
                    <a:cubicBezTo>
                      <a:pt x="312271" y="369047"/>
                      <a:pt x="288365" y="400423"/>
                      <a:pt x="273424" y="412376"/>
                    </a:cubicBezTo>
                    <a:cubicBezTo>
                      <a:pt x="258483" y="424329"/>
                      <a:pt x="261471" y="422835"/>
                      <a:pt x="237565" y="412376"/>
                    </a:cubicBezTo>
                    <a:cubicBezTo>
                      <a:pt x="213659" y="401917"/>
                      <a:pt x="156882" y="369046"/>
                      <a:pt x="129988" y="349623"/>
                    </a:cubicBezTo>
                    <a:cubicBezTo>
                      <a:pt x="103094" y="330200"/>
                      <a:pt x="76200" y="295835"/>
                      <a:pt x="76200" y="295835"/>
                    </a:cubicBezTo>
                    <a:cubicBezTo>
                      <a:pt x="61259" y="280894"/>
                      <a:pt x="49306" y="270435"/>
                      <a:pt x="40341" y="259976"/>
                    </a:cubicBezTo>
                    <a:cubicBezTo>
                      <a:pt x="31376" y="249517"/>
                      <a:pt x="0" y="242047"/>
                      <a:pt x="13447" y="215153"/>
                    </a:cubicBezTo>
                    <a:close/>
                  </a:path>
                </a:pathLst>
              </a:custGeom>
              <a:solidFill>
                <a:srgbClr val="CC9900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20373406">
                <a:off x="5750860" y="2971800"/>
                <a:ext cx="70403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err="1"/>
                  <a:t>Halbusa</a:t>
                </a:r>
                <a:endParaRPr lang="en-US" sz="1050"/>
              </a:p>
            </p:txBody>
          </p:sp>
        </p:grpSp>
      </p:grpSp>
      <p:grpSp>
        <p:nvGrpSpPr>
          <p:cNvPr id="41" name="Group 20"/>
          <p:cNvGrpSpPr/>
          <p:nvPr/>
        </p:nvGrpSpPr>
        <p:grpSpPr>
          <a:xfrm>
            <a:off x="1219200" y="2209800"/>
            <a:ext cx="5257800" cy="914400"/>
            <a:chOff x="1219200" y="2209800"/>
            <a:chExt cx="5257800" cy="9144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9200" y="2209800"/>
              <a:ext cx="5257800" cy="914400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523660">
              <a:off x="2078598" y="2438992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~32 miles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7200" y="1220694"/>
            <a:ext cx="636713" cy="825039"/>
            <a:chOff x="2164975" y="1524000"/>
            <a:chExt cx="636713" cy="825039"/>
          </a:xfrm>
        </p:grpSpPr>
        <p:pic>
          <p:nvPicPr>
            <p:cNvPr id="44" name="Picture 43" descr="US_1st_Mar_Div_Larg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9800" y="1524000"/>
              <a:ext cx="533544" cy="6858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164975" y="2133595"/>
              <a:ext cx="6367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</a:t>
              </a:r>
              <a:r>
                <a:rPr lang="en-US" sz="800" baseline="30000"/>
                <a:t>st</a:t>
              </a:r>
              <a:r>
                <a:rPr lang="en-US" sz="800"/>
                <a:t> Mar Div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73" y="5372990"/>
            <a:ext cx="394052" cy="58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Rectangle 115"/>
          <p:cNvSpPr>
            <a:spLocks noChangeArrowheads="1"/>
          </p:cNvSpPr>
          <p:nvPr/>
        </p:nvSpPr>
        <p:spPr bwMode="auto">
          <a:xfrm>
            <a:off x="5791200" y="2057400"/>
            <a:ext cx="2590800" cy="659958"/>
          </a:xfrm>
          <a:prstGeom prst="rect">
            <a:avLst/>
          </a:prstGeom>
          <a:solidFill>
            <a:schemeClr val="accent2">
              <a:alpha val="14999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219" name="Group 1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023914"/>
              </p:ext>
            </p:extLst>
          </p:nvPr>
        </p:nvGraphicFramePr>
        <p:xfrm>
          <a:off x="152400" y="1397000"/>
          <a:ext cx="8787384" cy="4021138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66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August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 2003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  2004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February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83" name="Rectangle 111"/>
          <p:cNvSpPr>
            <a:spLocks noChangeArrowheads="1"/>
          </p:cNvSpPr>
          <p:nvPr/>
        </p:nvSpPr>
        <p:spPr bwMode="auto">
          <a:xfrm>
            <a:off x="8534400" y="4114800"/>
            <a:ext cx="400050" cy="6858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46" name="Rectangle 74"/>
          <p:cNvSpPr>
            <a:spLocks noChangeArrowheads="1"/>
          </p:cNvSpPr>
          <p:nvPr/>
        </p:nvSpPr>
        <p:spPr bwMode="auto">
          <a:xfrm>
            <a:off x="6915150" y="4800600"/>
            <a:ext cx="2028825" cy="685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 rot="10800000" flipV="1">
            <a:off x="1219200" y="4800600"/>
            <a:ext cx="5715000" cy="685800"/>
          </a:xfrm>
          <a:prstGeom prst="rtTriangl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48" name="Text Box 76"/>
          <p:cNvSpPr txBox="1">
            <a:spLocks noChangeArrowheads="1"/>
          </p:cNvSpPr>
          <p:nvPr/>
        </p:nvSpPr>
        <p:spPr bwMode="auto">
          <a:xfrm>
            <a:off x="457200" y="609600"/>
            <a:ext cx="84582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400" b="1"/>
          </a:p>
          <a:p>
            <a:endParaRPr lang="en-US" sz="1400" b="1"/>
          </a:p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3150" name="Picture 78" descr="Image:FallujahUnits20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8750" t="24658" r="68500" b="26027"/>
          <a:stretch>
            <a:fillRect/>
          </a:stretch>
        </p:blipFill>
        <p:spPr bwMode="auto">
          <a:xfrm>
            <a:off x="285750" y="2895600"/>
            <a:ext cx="431800" cy="457200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151" name="Picture 79" descr="Image:FallujahUnits20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3751" t="27397" r="55943" b="34956"/>
          <a:stretch>
            <a:fillRect/>
          </a:stretch>
        </p:blipFill>
        <p:spPr bwMode="auto">
          <a:xfrm>
            <a:off x="304800" y="3581400"/>
            <a:ext cx="381000" cy="381000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160" name="Picture 88" descr="Islamic Army in Iraq Logo">
            <a:hlinkClick r:id="rId5" tooltip="&quot;Islamic Army in Iraq Logo&quot;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975" y="4876800"/>
            <a:ext cx="6858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6" name="Text Box 94"/>
          <p:cNvSpPr txBox="1">
            <a:spLocks noChangeArrowheads="1"/>
          </p:cNvSpPr>
          <p:nvPr/>
        </p:nvSpPr>
        <p:spPr bwMode="auto">
          <a:xfrm>
            <a:off x="7146925" y="-57308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169" name="Picture 97" descr="Islamic Resistance Movement and the 20th Revolution Brigades Logo">
            <a:hlinkClick r:id="rId7" tooltip="&quot;Islamic Resistance Movement and the 20th Revolution Brigades Logo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2975" y="4876800"/>
            <a:ext cx="590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2" name="Text Box 100"/>
          <p:cNvSpPr txBox="1">
            <a:spLocks noChangeArrowheads="1"/>
          </p:cNvSpPr>
          <p:nvPr/>
        </p:nvSpPr>
        <p:spPr bwMode="auto">
          <a:xfrm>
            <a:off x="5562600" y="495300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/>
              <a:t>(Insurgency) grows</a:t>
            </a:r>
          </a:p>
        </p:txBody>
      </p:sp>
      <p:sp>
        <p:nvSpPr>
          <p:cNvPr id="3174" name="Line 102"/>
          <p:cNvSpPr>
            <a:spLocks noChangeShapeType="1"/>
          </p:cNvSpPr>
          <p:nvPr/>
        </p:nvSpPr>
        <p:spPr bwMode="auto">
          <a:xfrm flipV="1">
            <a:off x="2322022" y="3740725"/>
            <a:ext cx="224997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" name="Line 103"/>
          <p:cNvSpPr>
            <a:spLocks noChangeShapeType="1"/>
          </p:cNvSpPr>
          <p:nvPr/>
        </p:nvSpPr>
        <p:spPr bwMode="auto">
          <a:xfrm>
            <a:off x="1769852" y="31242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" name="Line 104"/>
          <p:cNvSpPr>
            <a:spLocks noChangeShapeType="1"/>
          </p:cNvSpPr>
          <p:nvPr/>
        </p:nvSpPr>
        <p:spPr bwMode="auto">
          <a:xfrm>
            <a:off x="838200" y="25908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" name="Line 105"/>
          <p:cNvSpPr>
            <a:spLocks noChangeShapeType="1"/>
          </p:cNvSpPr>
          <p:nvPr/>
        </p:nvSpPr>
        <p:spPr bwMode="auto">
          <a:xfrm>
            <a:off x="4572000" y="31242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8" name="Line 106"/>
          <p:cNvSpPr>
            <a:spLocks noChangeShapeType="1"/>
          </p:cNvSpPr>
          <p:nvPr/>
        </p:nvSpPr>
        <p:spPr bwMode="auto">
          <a:xfrm>
            <a:off x="5791200" y="2362200"/>
            <a:ext cx="259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2" name="Rectangle 110"/>
          <p:cNvSpPr>
            <a:spLocks noChangeArrowheads="1"/>
          </p:cNvSpPr>
          <p:nvPr/>
        </p:nvSpPr>
        <p:spPr bwMode="auto">
          <a:xfrm>
            <a:off x="3162300" y="5791200"/>
            <a:ext cx="2819400" cy="457200"/>
          </a:xfrm>
          <a:prstGeom prst="rect">
            <a:avLst/>
          </a:prstGeom>
          <a:solidFill>
            <a:schemeClr val="accent2">
              <a:alpha val="1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Forces remain mostly outside the city</a:t>
            </a:r>
          </a:p>
        </p:txBody>
      </p:sp>
      <p:sp>
        <p:nvSpPr>
          <p:cNvPr id="3184" name="Rectangle 112"/>
          <p:cNvSpPr>
            <a:spLocks noChangeArrowheads="1"/>
          </p:cNvSpPr>
          <p:nvPr/>
        </p:nvSpPr>
        <p:spPr bwMode="auto">
          <a:xfrm>
            <a:off x="1752600" y="2743200"/>
            <a:ext cx="550652" cy="685800"/>
          </a:xfrm>
          <a:prstGeom prst="rect">
            <a:avLst/>
          </a:prstGeom>
          <a:solidFill>
            <a:schemeClr val="accent2">
              <a:alpha val="17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" name="Rectangle 113"/>
          <p:cNvSpPr>
            <a:spLocks noChangeArrowheads="1"/>
          </p:cNvSpPr>
          <p:nvPr/>
        </p:nvSpPr>
        <p:spPr bwMode="auto">
          <a:xfrm>
            <a:off x="2305878" y="3429000"/>
            <a:ext cx="2266122" cy="685800"/>
          </a:xfrm>
          <a:prstGeom prst="rect">
            <a:avLst/>
          </a:prstGeom>
          <a:solidFill>
            <a:schemeClr val="accent2">
              <a:alpha val="17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6" name="Rectangle 114"/>
          <p:cNvSpPr>
            <a:spLocks noChangeArrowheads="1"/>
          </p:cNvSpPr>
          <p:nvPr/>
        </p:nvSpPr>
        <p:spPr bwMode="auto">
          <a:xfrm>
            <a:off x="4572000" y="2743200"/>
            <a:ext cx="1219200" cy="685800"/>
          </a:xfrm>
          <a:prstGeom prst="rect">
            <a:avLst/>
          </a:prstGeom>
          <a:solidFill>
            <a:schemeClr val="accent2">
              <a:alpha val="19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189" name="Picture 117" descr="The First Marine Division (1st MarDiv) logo shows a red-colored number one with the text GUADALCANAL running down its length. It sits atop a blue background with five white stars representing the Southern Cross constellation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4156496"/>
            <a:ext cx="404813" cy="609600"/>
          </a:xfrm>
          <a:prstGeom prst="rect">
            <a:avLst/>
          </a:prstGeom>
          <a:noFill/>
        </p:spPr>
      </p:pic>
      <p:sp>
        <p:nvSpPr>
          <p:cNvPr id="3193" name="Line 121"/>
          <p:cNvSpPr>
            <a:spLocks noChangeShapeType="1"/>
          </p:cNvSpPr>
          <p:nvPr/>
        </p:nvSpPr>
        <p:spPr bwMode="auto">
          <a:xfrm flipH="1">
            <a:off x="5867400" y="2095500"/>
            <a:ext cx="1047750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auto">
          <a:xfrm>
            <a:off x="5867400" y="6248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endParaRPr lang="en-US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3200" b="1"/>
              <a:t>Fallujah:  April 2003 – March 2004</a:t>
            </a:r>
          </a:p>
        </p:txBody>
      </p:sp>
      <p:pic>
        <p:nvPicPr>
          <p:cNvPr id="47106" name="Picture 2" descr="http://rattlergator.typepad.com/rattlergator/images/82nd_airborne_div_patch_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375" y="2174035"/>
            <a:ext cx="356712" cy="483440"/>
          </a:xfrm>
          <a:prstGeom prst="rect">
            <a:avLst/>
          </a:prstGeom>
          <a:noFill/>
        </p:spPr>
      </p:pic>
      <p:sp>
        <p:nvSpPr>
          <p:cNvPr id="56" name="Rectangular Callout 55"/>
          <p:cNvSpPr/>
          <p:nvPr/>
        </p:nvSpPr>
        <p:spPr>
          <a:xfrm flipH="1">
            <a:off x="6991350" y="2673129"/>
            <a:ext cx="1898239" cy="666750"/>
          </a:xfrm>
          <a:prstGeom prst="wedgeRectCallout">
            <a:avLst>
              <a:gd name="adj1" fmla="val 58981"/>
              <a:gd name="adj2" fmla="val -5794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62500" lnSpcReduction="20000"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13 Jan 04: Operation Market Sweep –Raid for arms in downtown Fallujah market</a:t>
            </a:r>
          </a:p>
        </p:txBody>
      </p:sp>
      <p:sp>
        <p:nvSpPr>
          <p:cNvPr id="59" name="Rectangular Callout 58"/>
          <p:cNvSpPr/>
          <p:nvPr/>
        </p:nvSpPr>
        <p:spPr>
          <a:xfrm rot="5400000">
            <a:off x="2705100" y="1333500"/>
            <a:ext cx="533400" cy="2133600"/>
          </a:xfrm>
          <a:prstGeom prst="wedgeRectCallout">
            <a:avLst>
              <a:gd name="adj1" fmla="val -19863"/>
              <a:gd name="adj2" fmla="val 60559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1524000" y="22098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7" name="Text Box 95"/>
          <p:cNvSpPr txBox="1">
            <a:spLocks noChangeArrowheads="1"/>
          </p:cNvSpPr>
          <p:nvPr/>
        </p:nvSpPr>
        <p:spPr bwMode="auto">
          <a:xfrm>
            <a:off x="1913626" y="2150852"/>
            <a:ext cx="2124974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100" b="1"/>
              <a:t>28 April (Saddam’s birthday): 17 Iraqis killed in protest</a:t>
            </a:r>
            <a:endParaRPr lang="en-US" sz="1100"/>
          </a:p>
        </p:txBody>
      </p:sp>
      <p:sp>
        <p:nvSpPr>
          <p:cNvPr id="62" name="5-Point Star 61"/>
          <p:cNvSpPr/>
          <p:nvPr/>
        </p:nvSpPr>
        <p:spPr>
          <a:xfrm>
            <a:off x="8686800" y="42672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ular Callout 62"/>
          <p:cNvSpPr/>
          <p:nvPr/>
        </p:nvSpPr>
        <p:spPr>
          <a:xfrm>
            <a:off x="6705600" y="4267200"/>
            <a:ext cx="1600200" cy="457200"/>
          </a:xfrm>
          <a:prstGeom prst="wedgeRectCallout">
            <a:avLst>
              <a:gd name="adj1" fmla="val 74663"/>
              <a:gd name="adj2" fmla="val -2445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4" name="Text Box 82"/>
          <p:cNvSpPr txBox="1">
            <a:spLocks noChangeArrowheads="1"/>
          </p:cNvSpPr>
          <p:nvPr/>
        </p:nvSpPr>
        <p:spPr bwMode="auto">
          <a:xfrm>
            <a:off x="6781800" y="4286250"/>
            <a:ext cx="1600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/>
              <a:t>31 Mar: 4 </a:t>
            </a:r>
            <a:r>
              <a:rPr lang="en-US" sz="1100" b="1" err="1"/>
              <a:t>Blackwater</a:t>
            </a:r>
            <a:r>
              <a:rPr lang="en-US" sz="1100" b="1"/>
              <a:t> contractors killed</a:t>
            </a:r>
            <a:endParaRPr lang="en-US" sz="1400" b="1"/>
          </a:p>
        </p:txBody>
      </p:sp>
      <p:sp>
        <p:nvSpPr>
          <p:cNvPr id="61" name="5-Point Star 60"/>
          <p:cNvSpPr/>
          <p:nvPr/>
        </p:nvSpPr>
        <p:spPr>
          <a:xfrm>
            <a:off x="6677025" y="2514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/>
              <a:t>6</a:t>
            </a:r>
          </a:p>
        </p:txBody>
      </p:sp>
      <p:sp>
        <p:nvSpPr>
          <p:cNvPr id="40" name="5-Point Star 39"/>
          <p:cNvSpPr/>
          <p:nvPr/>
        </p:nvSpPr>
        <p:spPr>
          <a:xfrm>
            <a:off x="6172200" y="2133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ular Callout 43"/>
          <p:cNvSpPr/>
          <p:nvPr/>
        </p:nvSpPr>
        <p:spPr>
          <a:xfrm>
            <a:off x="4191000" y="2133600"/>
            <a:ext cx="1600200" cy="457200"/>
          </a:xfrm>
          <a:prstGeom prst="wedgeRectCallout">
            <a:avLst>
              <a:gd name="adj1" fmla="val 75582"/>
              <a:gd name="adj2" fmla="val -28198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Box 82"/>
          <p:cNvSpPr txBox="1">
            <a:spLocks noChangeArrowheads="1"/>
          </p:cNvSpPr>
          <p:nvPr/>
        </p:nvSpPr>
        <p:spPr bwMode="auto">
          <a:xfrm>
            <a:off x="4191000" y="2133600"/>
            <a:ext cx="1752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/>
              <a:t>2 Nov: CH-47 shot down north of Fallujah</a:t>
            </a:r>
            <a:endParaRPr lang="en-US" sz="1400" b="1"/>
          </a:p>
        </p:txBody>
      </p:sp>
      <p:sp>
        <p:nvSpPr>
          <p:cNvPr id="43" name="Line 106"/>
          <p:cNvSpPr>
            <a:spLocks noChangeShapeType="1"/>
          </p:cNvSpPr>
          <p:nvPr/>
        </p:nvSpPr>
        <p:spPr bwMode="auto">
          <a:xfrm>
            <a:off x="8534400" y="4495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Rectangle 112"/>
          <p:cNvSpPr>
            <a:spLocks noChangeArrowheads="1"/>
          </p:cNvSpPr>
          <p:nvPr/>
        </p:nvSpPr>
        <p:spPr bwMode="auto">
          <a:xfrm>
            <a:off x="838199" y="2057400"/>
            <a:ext cx="910209" cy="685800"/>
          </a:xfrm>
          <a:prstGeom prst="rect">
            <a:avLst/>
          </a:prstGeom>
          <a:solidFill>
            <a:schemeClr val="accent2">
              <a:alpha val="17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ular Callout 45"/>
          <p:cNvSpPr/>
          <p:nvPr/>
        </p:nvSpPr>
        <p:spPr>
          <a:xfrm>
            <a:off x="6400800" y="3590835"/>
            <a:ext cx="1638300" cy="403621"/>
          </a:xfrm>
          <a:prstGeom prst="wedgeRectCallout">
            <a:avLst>
              <a:gd name="adj1" fmla="val 80626"/>
              <a:gd name="adj2" fmla="val 76874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Mar: 1</a:t>
            </a:r>
            <a:r>
              <a:rPr lang="en-US" sz="11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Marine Division assumes AO</a:t>
            </a:r>
          </a:p>
        </p:txBody>
      </p:sp>
      <p:sp>
        <p:nvSpPr>
          <p:cNvPr id="47" name="5-Point Star 46"/>
          <p:cNvSpPr>
            <a:spLocks noChangeAspect="1"/>
          </p:cNvSpPr>
          <p:nvPr/>
        </p:nvSpPr>
        <p:spPr>
          <a:xfrm>
            <a:off x="6276975" y="2476501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ular Callout 47"/>
          <p:cNvSpPr/>
          <p:nvPr/>
        </p:nvSpPr>
        <p:spPr>
          <a:xfrm>
            <a:off x="5028786" y="3514572"/>
            <a:ext cx="1124778" cy="641657"/>
          </a:xfrm>
          <a:prstGeom prst="wedgeRectCallout">
            <a:avLst>
              <a:gd name="adj1" fmla="val 68019"/>
              <a:gd name="adj2" fmla="val -18502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 Dec 03 – Saddam Hussein Captured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5" descr="npo0000d6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6096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" name="AutoShape 276"/>
          <p:cNvSpPr>
            <a:spLocks noChangeArrowheads="1"/>
          </p:cNvSpPr>
          <p:nvPr/>
        </p:nvSpPr>
        <p:spPr bwMode="auto">
          <a:xfrm rot="756177" flipV="1">
            <a:off x="3366286" y="4391596"/>
            <a:ext cx="1256363" cy="2357745"/>
          </a:xfrm>
          <a:prstGeom prst="downArrow">
            <a:avLst>
              <a:gd name="adj1" fmla="val 44630"/>
              <a:gd name="adj2" fmla="val 83884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 rot="16964807">
            <a:off x="3074380" y="5739639"/>
            <a:ext cx="16448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2/2 reinforced operation on 24 April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/>
              <a:t>7</a:t>
            </a:r>
          </a:p>
        </p:txBody>
      </p:sp>
      <p:sp>
        <p:nvSpPr>
          <p:cNvPr id="45" name="AutoShape 276"/>
          <p:cNvSpPr>
            <a:spLocks noChangeArrowheads="1"/>
          </p:cNvSpPr>
          <p:nvPr/>
        </p:nvSpPr>
        <p:spPr bwMode="auto">
          <a:xfrm rot="8763325" flipV="1">
            <a:off x="1999015" y="454666"/>
            <a:ext cx="1256363" cy="2357745"/>
          </a:xfrm>
          <a:prstGeom prst="downArrow">
            <a:avLst>
              <a:gd name="adj1" fmla="val 44630"/>
              <a:gd name="adj2" fmla="val 83884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b="1"/>
              <a:t>Operation Vigilant Resolve</a:t>
            </a:r>
          </a:p>
        </p:txBody>
      </p:sp>
      <p:grpSp>
        <p:nvGrpSpPr>
          <p:cNvPr id="2" name="Group 115"/>
          <p:cNvGrpSpPr/>
          <p:nvPr/>
        </p:nvGrpSpPr>
        <p:grpSpPr>
          <a:xfrm rot="888917">
            <a:off x="5684037" y="4319159"/>
            <a:ext cx="2357745" cy="1256363"/>
            <a:chOff x="5401322" y="4097999"/>
            <a:chExt cx="2357745" cy="1256363"/>
          </a:xfrm>
        </p:grpSpPr>
        <p:sp>
          <p:nvSpPr>
            <p:cNvPr id="43" name="AutoShape 276"/>
            <p:cNvSpPr>
              <a:spLocks noChangeArrowheads="1"/>
            </p:cNvSpPr>
            <p:nvPr/>
          </p:nvSpPr>
          <p:spPr bwMode="auto">
            <a:xfrm rot="17395709" flipV="1">
              <a:off x="5952013" y="3547308"/>
              <a:ext cx="1256363" cy="2357745"/>
            </a:xfrm>
            <a:prstGeom prst="downArrow">
              <a:avLst>
                <a:gd name="adj1" fmla="val 44630"/>
                <a:gd name="adj2" fmla="val 83884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6" name="Group 54"/>
            <p:cNvGrpSpPr/>
            <p:nvPr/>
          </p:nvGrpSpPr>
          <p:grpSpPr>
            <a:xfrm rot="1103771">
              <a:off x="5867400" y="4267200"/>
              <a:ext cx="914494" cy="553363"/>
              <a:chOff x="-670" y="2308774"/>
              <a:chExt cx="914494" cy="553363"/>
            </a:xfrm>
          </p:grpSpPr>
          <p:sp>
            <p:nvSpPr>
              <p:cNvPr id="56" name="Text Box 388"/>
              <p:cNvSpPr txBox="1">
                <a:spLocks noChangeArrowheads="1"/>
              </p:cNvSpPr>
              <p:nvPr/>
            </p:nvSpPr>
            <p:spPr bwMode="auto">
              <a:xfrm>
                <a:off x="-670" y="2582994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/>
                  <a:t>1</a:t>
                </a:r>
              </a:p>
            </p:txBody>
          </p:sp>
          <p:sp>
            <p:nvSpPr>
              <p:cNvPr id="57" name="Text Box 389"/>
              <p:cNvSpPr txBox="1">
                <a:spLocks noChangeArrowheads="1"/>
              </p:cNvSpPr>
              <p:nvPr/>
            </p:nvSpPr>
            <p:spPr bwMode="auto">
              <a:xfrm>
                <a:off x="644199" y="2585138"/>
                <a:ext cx="269625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/>
                  <a:t>5</a:t>
                </a:r>
              </a:p>
            </p:txBody>
          </p:sp>
          <p:grpSp>
            <p:nvGrpSpPr>
              <p:cNvPr id="7" name="Group 1258"/>
              <p:cNvGrpSpPr/>
              <p:nvPr/>
            </p:nvGrpSpPr>
            <p:grpSpPr>
              <a:xfrm>
                <a:off x="236537" y="2308774"/>
                <a:ext cx="457200" cy="478068"/>
                <a:chOff x="3505200" y="1884132"/>
                <a:chExt cx="457200" cy="478068"/>
              </a:xfrm>
            </p:grpSpPr>
            <p:sp>
              <p:nvSpPr>
                <p:cNvPr id="59" name="Text Box 523"/>
                <p:cNvSpPr txBox="1">
                  <a:spLocks noChangeArrowheads="1"/>
                </p:cNvSpPr>
                <p:nvPr/>
              </p:nvSpPr>
              <p:spPr bwMode="auto">
                <a:xfrm>
                  <a:off x="3749588" y="1884132"/>
                  <a:ext cx="184731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 b="1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3593518" y="1887379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>
                      <a:latin typeface="Arial Black" pitchFamily="34" charset="0"/>
                    </a:rPr>
                    <a:t>I </a:t>
                  </a:r>
                  <a:r>
                    <a:rPr lang="en-US" sz="900" b="1" err="1">
                      <a:latin typeface="Arial Black" pitchFamily="34" charset="0"/>
                    </a:rPr>
                    <a:t>I</a:t>
                  </a:r>
                  <a:endParaRPr lang="en-US" sz="900" b="1">
                    <a:latin typeface="Arial Black" pitchFamily="34" charset="0"/>
                  </a:endParaRPr>
                </a:p>
              </p:txBody>
            </p:sp>
            <p:grpSp>
              <p:nvGrpSpPr>
                <p:cNvPr id="8" name="Group 1035"/>
                <p:cNvGrpSpPr/>
                <p:nvPr/>
              </p:nvGrpSpPr>
              <p:grpSpPr>
                <a:xfrm>
                  <a:off x="3505200" y="2057400"/>
                  <a:ext cx="457200" cy="304800"/>
                  <a:chOff x="5695950" y="2971800"/>
                  <a:chExt cx="457200" cy="304800"/>
                </a:xfrm>
              </p:grpSpPr>
              <p:sp>
                <p:nvSpPr>
                  <p:cNvPr id="62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5695950" y="2971800"/>
                    <a:ext cx="457200" cy="304800"/>
                  </a:xfrm>
                  <a:prstGeom prst="rect">
                    <a:avLst/>
                  </a:prstGeom>
                  <a:solidFill>
                    <a:srgbClr val="FF0000"/>
                  </a:solidFill>
                  <a:ln w="28575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Line 5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95950" y="2971800"/>
                    <a:ext cx="457200" cy="304800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5695950" y="2971800"/>
                    <a:ext cx="457200" cy="304800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9" name="Group 84"/>
          <p:cNvGrpSpPr/>
          <p:nvPr/>
        </p:nvGrpSpPr>
        <p:grpSpPr>
          <a:xfrm rot="807325">
            <a:off x="3633230" y="4823202"/>
            <a:ext cx="914494" cy="553363"/>
            <a:chOff x="-670" y="2308774"/>
            <a:chExt cx="914494" cy="553363"/>
          </a:xfrm>
        </p:grpSpPr>
        <p:sp>
          <p:nvSpPr>
            <p:cNvPr id="86" name="Text Box 388"/>
            <p:cNvSpPr txBox="1">
              <a:spLocks noChangeArrowheads="1"/>
            </p:cNvSpPr>
            <p:nvPr/>
          </p:nvSpPr>
          <p:spPr bwMode="auto">
            <a:xfrm>
              <a:off x="-670" y="2582994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2</a:t>
              </a:r>
            </a:p>
          </p:txBody>
        </p:sp>
        <p:sp>
          <p:nvSpPr>
            <p:cNvPr id="87" name="Text Box 389"/>
            <p:cNvSpPr txBox="1">
              <a:spLocks noChangeArrowheads="1"/>
            </p:cNvSpPr>
            <p:nvPr/>
          </p:nvSpPr>
          <p:spPr bwMode="auto">
            <a:xfrm>
              <a:off x="644198" y="2585138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2</a:t>
              </a:r>
            </a:p>
          </p:txBody>
        </p:sp>
        <p:grpSp>
          <p:nvGrpSpPr>
            <p:cNvPr id="10" name="Group 1258"/>
            <p:cNvGrpSpPr/>
            <p:nvPr/>
          </p:nvGrpSpPr>
          <p:grpSpPr>
            <a:xfrm>
              <a:off x="236537" y="2308774"/>
              <a:ext cx="457200" cy="478068"/>
              <a:chOff x="3505200" y="1884132"/>
              <a:chExt cx="457200" cy="478068"/>
            </a:xfrm>
          </p:grpSpPr>
          <p:sp>
            <p:nvSpPr>
              <p:cNvPr id="89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184731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800" b="1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1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92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2" name="Group 94"/>
          <p:cNvGrpSpPr/>
          <p:nvPr/>
        </p:nvGrpSpPr>
        <p:grpSpPr>
          <a:xfrm>
            <a:off x="7543800" y="3276600"/>
            <a:ext cx="849313" cy="574348"/>
            <a:chOff x="2984670" y="4518497"/>
            <a:chExt cx="849313" cy="574348"/>
          </a:xfrm>
        </p:grpSpPr>
        <p:grpSp>
          <p:nvGrpSpPr>
            <p:cNvPr id="13" name="Group 70"/>
            <p:cNvGrpSpPr>
              <a:grpSpLocks/>
            </p:cNvGrpSpPr>
            <p:nvPr/>
          </p:nvGrpSpPr>
          <p:grpSpPr bwMode="auto">
            <a:xfrm>
              <a:off x="3167233" y="4518497"/>
              <a:ext cx="487363" cy="355600"/>
              <a:chOff x="2193" y="1776"/>
              <a:chExt cx="390" cy="317"/>
            </a:xfrm>
          </p:grpSpPr>
          <p:sp>
            <p:nvSpPr>
              <p:cNvPr id="100" name="Freeform 71"/>
              <p:cNvSpPr>
                <a:spLocks/>
              </p:cNvSpPr>
              <p:nvPr/>
            </p:nvSpPr>
            <p:spPr bwMode="auto">
              <a:xfrm>
                <a:off x="2193" y="1826"/>
                <a:ext cx="390" cy="2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0"/>
                  </a:cxn>
                  <a:cxn ang="0">
                    <a:pos x="0" y="240"/>
                  </a:cxn>
                  <a:cxn ang="0">
                    <a:pos x="0" y="0"/>
                  </a:cxn>
                </a:cxnLst>
                <a:rect l="0" t="0" r="r" b="b"/>
                <a:pathLst>
                  <a:path w="371" h="241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0"/>
                    </a:ln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" name="Freeform 72"/>
              <p:cNvSpPr>
                <a:spLocks/>
              </p:cNvSpPr>
              <p:nvPr/>
            </p:nvSpPr>
            <p:spPr bwMode="auto">
              <a:xfrm>
                <a:off x="2221" y="1850"/>
                <a:ext cx="342" cy="2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" name="Freeform 73"/>
              <p:cNvSpPr>
                <a:spLocks/>
              </p:cNvSpPr>
              <p:nvPr/>
            </p:nvSpPr>
            <p:spPr bwMode="auto">
              <a:xfrm>
                <a:off x="2221" y="1852"/>
                <a:ext cx="342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" name="Freeform 74"/>
              <p:cNvSpPr>
                <a:spLocks/>
              </p:cNvSpPr>
              <p:nvPr/>
            </p:nvSpPr>
            <p:spPr bwMode="auto">
              <a:xfrm>
                <a:off x="2223" y="1989"/>
                <a:ext cx="340" cy="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0" y="0"/>
                  </a:cxn>
                  <a:cxn ang="0">
                    <a:pos x="370" y="243"/>
                  </a:cxn>
                  <a:cxn ang="0">
                    <a:pos x="0" y="243"/>
                  </a:cxn>
                  <a:cxn ang="0">
                    <a:pos x="0" y="0"/>
                  </a:cxn>
                </a:cxnLst>
                <a:rect l="0" t="0" r="r" b="b"/>
                <a:pathLst>
                  <a:path w="371" h="244">
                    <a:moveTo>
                      <a:pt x="0" y="0"/>
                    </a:moveTo>
                    <a:lnTo>
                      <a:pt x="370" y="0"/>
                    </a:lnTo>
                    <a:lnTo>
                      <a:pt x="370" y="243"/>
                    </a:lnTo>
                    <a:lnTo>
                      <a:pt x="0" y="24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0522" tIns="5166" rIns="10522" bIns="516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4" name="AutoShape 75"/>
              <p:cNvSpPr>
                <a:spLocks noChangeArrowheads="1"/>
              </p:cNvSpPr>
              <p:nvPr/>
            </p:nvSpPr>
            <p:spPr bwMode="auto">
              <a:xfrm>
                <a:off x="2375" y="1938"/>
                <a:ext cx="42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AutoShape 76"/>
              <p:cNvSpPr>
                <a:spLocks noChangeArrowheads="1"/>
              </p:cNvSpPr>
              <p:nvPr/>
            </p:nvSpPr>
            <p:spPr bwMode="auto">
              <a:xfrm>
                <a:off x="2470" y="1935"/>
                <a:ext cx="44" cy="43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AutoShape 77"/>
              <p:cNvSpPr>
                <a:spLocks noChangeArrowheads="1"/>
              </p:cNvSpPr>
              <p:nvPr/>
            </p:nvSpPr>
            <p:spPr bwMode="auto">
              <a:xfrm>
                <a:off x="2268" y="1938"/>
                <a:ext cx="44" cy="41"/>
              </a:xfrm>
              <a:prstGeom prst="star5">
                <a:avLst/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Line 78"/>
              <p:cNvSpPr>
                <a:spLocks noChangeShapeType="1"/>
              </p:cNvSpPr>
              <p:nvPr/>
            </p:nvSpPr>
            <p:spPr bwMode="auto">
              <a:xfrm>
                <a:off x="2223" y="1859"/>
                <a:ext cx="34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79"/>
              <p:cNvSpPr>
                <a:spLocks noChangeShapeType="1"/>
              </p:cNvSpPr>
              <p:nvPr/>
            </p:nvSpPr>
            <p:spPr bwMode="auto">
              <a:xfrm>
                <a:off x="2435" y="1989"/>
                <a:ext cx="128" cy="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80"/>
              <p:cNvSpPr>
                <a:spLocks noChangeShapeType="1"/>
              </p:cNvSpPr>
              <p:nvPr/>
            </p:nvSpPr>
            <p:spPr bwMode="auto">
              <a:xfrm flipV="1">
                <a:off x="2223" y="1864"/>
                <a:ext cx="34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81"/>
              <p:cNvSpPr>
                <a:spLocks noChangeShapeType="1"/>
              </p:cNvSpPr>
              <p:nvPr/>
            </p:nvSpPr>
            <p:spPr bwMode="auto">
              <a:xfrm flipV="1">
                <a:off x="2225" y="1991"/>
                <a:ext cx="130" cy="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82"/>
              <p:cNvSpPr>
                <a:spLocks noChangeShapeType="1"/>
              </p:cNvSpPr>
              <p:nvPr/>
            </p:nvSpPr>
            <p:spPr bwMode="auto">
              <a:xfrm>
                <a:off x="2367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83"/>
              <p:cNvSpPr>
                <a:spLocks noChangeShapeType="1"/>
              </p:cNvSpPr>
              <p:nvPr/>
            </p:nvSpPr>
            <p:spPr bwMode="auto">
              <a:xfrm>
                <a:off x="2431" y="1776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" name="Text Box 84"/>
            <p:cNvSpPr txBox="1">
              <a:spLocks noChangeArrowheads="1"/>
            </p:cNvSpPr>
            <p:nvPr/>
          </p:nvSpPr>
          <p:spPr bwMode="auto">
            <a:xfrm>
              <a:off x="2984670" y="4672715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/>
                <a:t>2</a:t>
              </a:r>
            </a:p>
          </p:txBody>
        </p:sp>
        <p:sp>
          <p:nvSpPr>
            <p:cNvPr id="98" name="Text Box 85"/>
            <p:cNvSpPr txBox="1">
              <a:spLocks noChangeArrowheads="1"/>
            </p:cNvSpPr>
            <p:nvPr/>
          </p:nvSpPr>
          <p:spPr bwMode="auto">
            <a:xfrm>
              <a:off x="3579983" y="4663190"/>
              <a:ext cx="254000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200" b="1"/>
            </a:p>
          </p:txBody>
        </p:sp>
        <p:sp>
          <p:nvSpPr>
            <p:cNvPr id="99" name="Text Box 86"/>
            <p:cNvSpPr txBox="1">
              <a:spLocks noChangeArrowheads="1"/>
            </p:cNvSpPr>
            <p:nvPr/>
          </p:nvSpPr>
          <p:spPr bwMode="auto">
            <a:xfrm>
              <a:off x="3222795" y="4831235"/>
              <a:ext cx="412292" cy="2616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b="1"/>
                <a:t>IAF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8153400" y="3286036"/>
            <a:ext cx="1066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Combat Ineffective</a:t>
            </a:r>
          </a:p>
          <a:p>
            <a:pPr algn="ctr"/>
            <a:r>
              <a:rPr lang="en-US" sz="1100"/>
              <a:t>Never joined</a:t>
            </a:r>
          </a:p>
        </p:txBody>
      </p:sp>
      <p:grpSp>
        <p:nvGrpSpPr>
          <p:cNvPr id="14" name="Group 74"/>
          <p:cNvGrpSpPr/>
          <p:nvPr/>
        </p:nvGrpSpPr>
        <p:grpSpPr>
          <a:xfrm>
            <a:off x="6544066" y="2286000"/>
            <a:ext cx="914493" cy="553363"/>
            <a:chOff x="-670" y="2308774"/>
            <a:chExt cx="914493" cy="553363"/>
          </a:xfrm>
        </p:grpSpPr>
        <p:sp>
          <p:nvSpPr>
            <p:cNvPr id="76" name="Text Box 388"/>
            <p:cNvSpPr txBox="1">
              <a:spLocks noChangeArrowheads="1"/>
            </p:cNvSpPr>
            <p:nvPr/>
          </p:nvSpPr>
          <p:spPr bwMode="auto">
            <a:xfrm>
              <a:off x="-670" y="2582994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3</a:t>
              </a:r>
            </a:p>
          </p:txBody>
        </p:sp>
        <p:sp>
          <p:nvSpPr>
            <p:cNvPr id="77" name="Text Box 389"/>
            <p:cNvSpPr txBox="1">
              <a:spLocks noChangeArrowheads="1"/>
            </p:cNvSpPr>
            <p:nvPr/>
          </p:nvSpPr>
          <p:spPr bwMode="auto">
            <a:xfrm>
              <a:off x="644197" y="2585138"/>
              <a:ext cx="269626" cy="2769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/>
                <a:t>4</a:t>
              </a:r>
            </a:p>
          </p:txBody>
        </p:sp>
        <p:grpSp>
          <p:nvGrpSpPr>
            <p:cNvPr id="15" name="Group 1258"/>
            <p:cNvGrpSpPr/>
            <p:nvPr/>
          </p:nvGrpSpPr>
          <p:grpSpPr>
            <a:xfrm>
              <a:off x="236537" y="2308774"/>
              <a:ext cx="457200" cy="478068"/>
              <a:chOff x="3505200" y="1884132"/>
              <a:chExt cx="457200" cy="478068"/>
            </a:xfrm>
          </p:grpSpPr>
          <p:sp>
            <p:nvSpPr>
              <p:cNvPr id="79" name="Text Box 523"/>
              <p:cNvSpPr txBox="1">
                <a:spLocks noChangeArrowheads="1"/>
              </p:cNvSpPr>
              <p:nvPr/>
            </p:nvSpPr>
            <p:spPr bwMode="auto">
              <a:xfrm>
                <a:off x="3749588" y="1884132"/>
                <a:ext cx="184731" cy="21544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800" b="1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593518" y="1887379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latin typeface="Arial Black" pitchFamily="34" charset="0"/>
                  </a:rPr>
                  <a:t>I </a:t>
                </a:r>
                <a:r>
                  <a:rPr lang="en-US" sz="900" b="1" err="1">
                    <a:latin typeface="Arial Black" pitchFamily="34" charset="0"/>
                  </a:rPr>
                  <a:t>I</a:t>
                </a:r>
                <a:endParaRPr lang="en-US" sz="900" b="1">
                  <a:latin typeface="Arial Black" pitchFamily="34" charset="0"/>
                </a:endParaRPr>
              </a:p>
            </p:txBody>
          </p:sp>
          <p:grpSp>
            <p:nvGrpSpPr>
              <p:cNvPr id="16" name="Group 1035"/>
              <p:cNvGrpSpPr/>
              <p:nvPr/>
            </p:nvGrpSpPr>
            <p:grpSpPr>
              <a:xfrm>
                <a:off x="3505200" y="2057400"/>
                <a:ext cx="457200" cy="304800"/>
                <a:chOff x="5695950" y="2971800"/>
                <a:chExt cx="457200" cy="304800"/>
              </a:xfrm>
            </p:grpSpPr>
            <p:sp>
              <p:nvSpPr>
                <p:cNvPr id="82" name="Rectangle 518"/>
                <p:cNvSpPr>
                  <a:spLocks noChangeArrowheads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520"/>
                <p:cNvSpPr>
                  <a:spLocks noChangeShapeType="1"/>
                </p:cNvSpPr>
                <p:nvPr/>
              </p:nvSpPr>
              <p:spPr bwMode="auto">
                <a:xfrm>
                  <a:off x="5695950" y="2971800"/>
                  <a:ext cx="457200" cy="304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3" name="TextBox 112"/>
          <p:cNvSpPr txBox="1"/>
          <p:nvPr/>
        </p:nvSpPr>
        <p:spPr>
          <a:xfrm rot="21503717">
            <a:off x="7411691" y="2366561"/>
            <a:ext cx="914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3/4 joined the fight on 8 April </a:t>
            </a:r>
          </a:p>
        </p:txBody>
      </p:sp>
      <p:sp>
        <p:nvSpPr>
          <p:cNvPr id="115" name="AutoShape 276"/>
          <p:cNvSpPr>
            <a:spLocks noChangeArrowheads="1"/>
          </p:cNvSpPr>
          <p:nvPr/>
        </p:nvSpPr>
        <p:spPr bwMode="auto">
          <a:xfrm rot="16169176" flipV="1">
            <a:off x="6773587" y="1466411"/>
            <a:ext cx="1256363" cy="2357745"/>
          </a:xfrm>
          <a:prstGeom prst="downArrow">
            <a:avLst>
              <a:gd name="adj1" fmla="val 44630"/>
              <a:gd name="adj2" fmla="val 83884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17" name="Group 116"/>
          <p:cNvGrpSpPr/>
          <p:nvPr/>
        </p:nvGrpSpPr>
        <p:grpSpPr>
          <a:xfrm>
            <a:off x="2286435" y="613379"/>
            <a:ext cx="914494" cy="1752600"/>
            <a:chOff x="2286435" y="613379"/>
            <a:chExt cx="914494" cy="1752600"/>
          </a:xfrm>
        </p:grpSpPr>
        <p:grpSp>
          <p:nvGrpSpPr>
            <p:cNvPr id="18" name="Group 64"/>
            <p:cNvGrpSpPr/>
            <p:nvPr/>
          </p:nvGrpSpPr>
          <p:grpSpPr>
            <a:xfrm rot="19571991">
              <a:off x="2286435" y="1579202"/>
              <a:ext cx="914494" cy="553363"/>
              <a:chOff x="-670" y="2308774"/>
              <a:chExt cx="914494" cy="553363"/>
            </a:xfrm>
          </p:grpSpPr>
          <p:sp>
            <p:nvSpPr>
              <p:cNvPr id="66" name="Text Box 388"/>
              <p:cNvSpPr txBox="1">
                <a:spLocks noChangeArrowheads="1"/>
              </p:cNvSpPr>
              <p:nvPr/>
            </p:nvSpPr>
            <p:spPr bwMode="auto">
              <a:xfrm>
                <a:off x="-670" y="2582994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/>
                  <a:t>2</a:t>
                </a:r>
              </a:p>
            </p:txBody>
          </p:sp>
          <p:sp>
            <p:nvSpPr>
              <p:cNvPr id="67" name="Text Box 389"/>
              <p:cNvSpPr txBox="1">
                <a:spLocks noChangeArrowheads="1"/>
              </p:cNvSpPr>
              <p:nvPr/>
            </p:nvSpPr>
            <p:spPr bwMode="auto">
              <a:xfrm>
                <a:off x="644198" y="2585138"/>
                <a:ext cx="269626" cy="27699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/>
                  <a:t>1</a:t>
                </a:r>
              </a:p>
            </p:txBody>
          </p:sp>
          <p:grpSp>
            <p:nvGrpSpPr>
              <p:cNvPr id="19" name="Group 1258"/>
              <p:cNvGrpSpPr/>
              <p:nvPr/>
            </p:nvGrpSpPr>
            <p:grpSpPr>
              <a:xfrm>
                <a:off x="236537" y="2308774"/>
                <a:ext cx="457200" cy="478068"/>
                <a:chOff x="3505200" y="1884132"/>
                <a:chExt cx="457200" cy="478068"/>
              </a:xfrm>
            </p:grpSpPr>
            <p:sp>
              <p:nvSpPr>
                <p:cNvPr id="69" name="Text Box 523"/>
                <p:cNvSpPr txBox="1">
                  <a:spLocks noChangeArrowheads="1"/>
                </p:cNvSpPr>
                <p:nvPr/>
              </p:nvSpPr>
              <p:spPr bwMode="auto">
                <a:xfrm>
                  <a:off x="3749588" y="1884132"/>
                  <a:ext cx="184731" cy="215444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 b="1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3593518" y="1887379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>
                      <a:latin typeface="Arial Black" pitchFamily="34" charset="0"/>
                    </a:rPr>
                    <a:t>I </a:t>
                  </a:r>
                  <a:r>
                    <a:rPr lang="en-US" sz="900" b="1" err="1">
                      <a:latin typeface="Arial Black" pitchFamily="34" charset="0"/>
                    </a:rPr>
                    <a:t>I</a:t>
                  </a:r>
                  <a:endParaRPr lang="en-US" sz="900" b="1">
                    <a:latin typeface="Arial Black" pitchFamily="34" charset="0"/>
                  </a:endParaRPr>
                </a:p>
              </p:txBody>
            </p:sp>
            <p:grpSp>
              <p:nvGrpSpPr>
                <p:cNvPr id="20" name="Group 1035"/>
                <p:cNvGrpSpPr/>
                <p:nvPr/>
              </p:nvGrpSpPr>
              <p:grpSpPr>
                <a:xfrm>
                  <a:off x="3505200" y="2057399"/>
                  <a:ext cx="457200" cy="304801"/>
                  <a:chOff x="5695950" y="2971799"/>
                  <a:chExt cx="457200" cy="304801"/>
                </a:xfrm>
              </p:grpSpPr>
              <p:sp>
                <p:nvSpPr>
                  <p:cNvPr id="72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5695950" y="2971800"/>
                    <a:ext cx="457200" cy="304800"/>
                  </a:xfrm>
                  <a:prstGeom prst="rect">
                    <a:avLst/>
                  </a:prstGeom>
                  <a:solidFill>
                    <a:srgbClr val="FF0000"/>
                  </a:solidFill>
                  <a:ln w="28575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Line 5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95950" y="2971800"/>
                    <a:ext cx="457200" cy="304800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5695950" y="2971799"/>
                    <a:ext cx="457200" cy="304800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18" name="TextBox 117"/>
            <p:cNvSpPr txBox="1"/>
            <p:nvPr/>
          </p:nvSpPr>
          <p:spPr>
            <a:xfrm rot="3330450">
              <a:off x="1643843" y="1274235"/>
              <a:ext cx="1752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/>
                <a:t>Initiate attack </a:t>
              </a:r>
            </a:p>
            <a:p>
              <a:r>
                <a:rPr lang="en-US" sz="1100"/>
                <a:t>on 5 April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 rot="2079212">
            <a:off x="6748854" y="5260657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Initiate attack </a:t>
            </a:r>
          </a:p>
          <a:p>
            <a:r>
              <a:rPr lang="en-US" sz="1100"/>
              <a:t>on 5 April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28625" y="69458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860" y="886514"/>
            <a:ext cx="394052" cy="58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/>
      <p:bldP spid="45" grpId="0" animBg="1"/>
      <p:bldP spid="114" grpId="0"/>
      <p:bldP spid="113" grpId="0"/>
      <p:bldP spid="115" grpId="0" animBg="1"/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9" name="Group 147"/>
          <p:cNvGraphicFramePr>
            <a:graphicFrameLocks noGrp="1"/>
          </p:cNvGraphicFramePr>
          <p:nvPr/>
        </p:nvGraphicFramePr>
        <p:xfrm>
          <a:off x="152400" y="1397000"/>
          <a:ext cx="8791194" cy="386080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50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11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August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September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October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November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86" name="Rectangle 74"/>
          <p:cNvSpPr>
            <a:spLocks noChangeArrowheads="1"/>
          </p:cNvSpPr>
          <p:nvPr/>
        </p:nvSpPr>
        <p:spPr bwMode="auto">
          <a:xfrm>
            <a:off x="828675" y="4343400"/>
            <a:ext cx="7162800" cy="900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87" name="Text Box 76"/>
          <p:cNvSpPr txBox="1">
            <a:spLocks noChangeArrowheads="1"/>
          </p:cNvSpPr>
          <p:nvPr/>
        </p:nvSpPr>
        <p:spPr bwMode="auto">
          <a:xfrm>
            <a:off x="457200" y="609600"/>
            <a:ext cx="84582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/>
          </a:p>
          <a:p>
            <a:endParaRPr lang="en-US" sz="1400" b="1"/>
          </a:p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18488" name="Picture 88" descr="Islamic Army in Iraq Logo">
            <a:hlinkClick r:id="rId3" tooltip="&quot;Islamic Army in Iraq Logo&quo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4552950"/>
            <a:ext cx="6858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89" name="Text Box 94"/>
          <p:cNvSpPr txBox="1">
            <a:spLocks noChangeArrowheads="1"/>
          </p:cNvSpPr>
          <p:nvPr/>
        </p:nvSpPr>
        <p:spPr bwMode="auto">
          <a:xfrm>
            <a:off x="7146925" y="-57308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490" name="Line 102"/>
          <p:cNvSpPr>
            <a:spLocks noChangeShapeType="1"/>
          </p:cNvSpPr>
          <p:nvPr/>
        </p:nvSpPr>
        <p:spPr bwMode="auto">
          <a:xfrm flipV="1">
            <a:off x="4733925" y="3651250"/>
            <a:ext cx="1258888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91" name="Rectangle 110"/>
          <p:cNvSpPr>
            <a:spLocks noChangeArrowheads="1"/>
          </p:cNvSpPr>
          <p:nvPr/>
        </p:nvSpPr>
        <p:spPr bwMode="auto">
          <a:xfrm>
            <a:off x="1524000" y="5638800"/>
            <a:ext cx="3124200" cy="457200"/>
          </a:xfrm>
          <a:prstGeom prst="rect">
            <a:avLst/>
          </a:prstGeom>
          <a:solidFill>
            <a:schemeClr val="accent2">
              <a:alpha val="1294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b="1"/>
              <a:t>US Forces remain mostly outside the city</a:t>
            </a:r>
          </a:p>
        </p:txBody>
      </p:sp>
      <p:sp>
        <p:nvSpPr>
          <p:cNvPr id="18492" name="Rectangle 114"/>
          <p:cNvSpPr>
            <a:spLocks noChangeArrowheads="1"/>
          </p:cNvSpPr>
          <p:nvPr/>
        </p:nvSpPr>
        <p:spPr bwMode="auto">
          <a:xfrm>
            <a:off x="828675" y="2085975"/>
            <a:ext cx="8114919" cy="1343025"/>
          </a:xfrm>
          <a:prstGeom prst="rect">
            <a:avLst/>
          </a:prstGeom>
          <a:solidFill>
            <a:schemeClr val="accent2">
              <a:alpha val="18823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93" name="Picture 117" descr="The First Marine Division (1st MarDiv) logo shows a red-colored number one with the text GUADALCANAL running down its length. It sits atop a blue background with five white stars representing the Southern Cross constellatio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438400"/>
            <a:ext cx="4048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7" name="Rectangle 135"/>
          <p:cNvSpPr>
            <a:spLocks noChangeArrowheads="1"/>
          </p:cNvSpPr>
          <p:nvPr/>
        </p:nvSpPr>
        <p:spPr bwMode="auto">
          <a:xfrm>
            <a:off x="5867400" y="6248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b="1"/>
              <a:t>Fallujah:  April 2004 – November 2004</a:t>
            </a:r>
          </a:p>
        </p:txBody>
      </p:sp>
      <p:sp>
        <p:nvSpPr>
          <p:cNvPr id="59" name="Rectangular Callout 58"/>
          <p:cNvSpPr/>
          <p:nvPr/>
        </p:nvSpPr>
        <p:spPr>
          <a:xfrm rot="5400000">
            <a:off x="3100387" y="1052513"/>
            <a:ext cx="276225" cy="2362200"/>
          </a:xfrm>
          <a:prstGeom prst="wedgeRectCallout">
            <a:avLst>
              <a:gd name="adj1" fmla="val -14239"/>
              <a:gd name="adj2" fmla="val 6379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99" name="TextBox 38"/>
          <p:cNvSpPr txBox="1">
            <a:spLocks noChangeArrowheads="1"/>
          </p:cNvSpPr>
          <p:nvPr/>
        </p:nvSpPr>
        <p:spPr bwMode="auto">
          <a:xfrm>
            <a:off x="2057400" y="210502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4-24 Apr: VIGILANT RESOLVE</a:t>
            </a:r>
          </a:p>
        </p:txBody>
      </p:sp>
      <p:sp>
        <p:nvSpPr>
          <p:cNvPr id="18500" name="Rectangle 149"/>
          <p:cNvSpPr>
            <a:spLocks noChangeArrowheads="1"/>
          </p:cNvSpPr>
          <p:nvPr/>
        </p:nvSpPr>
        <p:spPr bwMode="auto">
          <a:xfrm>
            <a:off x="1838325" y="2667000"/>
            <a:ext cx="411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/>
              <a:t>28 Apr - Sep: Fallujah Brigade “responsible” for the city</a:t>
            </a:r>
          </a:p>
        </p:txBody>
      </p:sp>
      <p:pic>
        <p:nvPicPr>
          <p:cNvPr id="18501" name="Picture 2" descr="http://upload.wikimedia.org/wikipedia/commons/thumb/2/22/USAEMultiNatlCorpsIraqSSI.jpg/180px-USAEMultiNatlCorpsIraqSS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75" y="3590925"/>
            <a:ext cx="419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ular Callout 45"/>
          <p:cNvSpPr/>
          <p:nvPr/>
        </p:nvSpPr>
        <p:spPr>
          <a:xfrm rot="5400000">
            <a:off x="7058025" y="2862263"/>
            <a:ext cx="438150" cy="2362200"/>
          </a:xfrm>
          <a:prstGeom prst="wedgeRectCallout">
            <a:avLst>
              <a:gd name="adj1" fmla="val 3122"/>
              <a:gd name="adj2" fmla="val 6258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03" name="TextBox 46"/>
          <p:cNvSpPr txBox="1">
            <a:spLocks noChangeArrowheads="1"/>
          </p:cNvSpPr>
          <p:nvPr/>
        </p:nvSpPr>
        <p:spPr bwMode="auto">
          <a:xfrm>
            <a:off x="6096000" y="3805238"/>
            <a:ext cx="236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10 Sep: I MEF directed to plan a new attack on Fallujah</a:t>
            </a:r>
          </a:p>
        </p:txBody>
      </p:sp>
      <p:sp>
        <p:nvSpPr>
          <p:cNvPr id="61" name="5-Point Star 60"/>
          <p:cNvSpPr/>
          <p:nvPr/>
        </p:nvSpPr>
        <p:spPr>
          <a:xfrm>
            <a:off x="5715000" y="39624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05" name="Right Triangle 48"/>
          <p:cNvSpPr>
            <a:spLocks noChangeArrowheads="1"/>
          </p:cNvSpPr>
          <p:nvPr/>
        </p:nvSpPr>
        <p:spPr bwMode="auto">
          <a:xfrm>
            <a:off x="7972425" y="4343400"/>
            <a:ext cx="942975" cy="900113"/>
          </a:xfrm>
          <a:prstGeom prst="rtTriangl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ular Callout 50"/>
          <p:cNvSpPr/>
          <p:nvPr/>
        </p:nvSpPr>
        <p:spPr>
          <a:xfrm rot="5400000">
            <a:off x="6872287" y="1357313"/>
            <a:ext cx="276225" cy="1828800"/>
          </a:xfrm>
          <a:prstGeom prst="wedgeRectCallout">
            <a:avLst>
              <a:gd name="adj1" fmla="val 85763"/>
              <a:gd name="adj2" fmla="val -56486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07" name="TextBox 51"/>
          <p:cNvSpPr txBox="1">
            <a:spLocks noChangeArrowheads="1"/>
          </p:cNvSpPr>
          <p:nvPr/>
        </p:nvSpPr>
        <p:spPr bwMode="auto">
          <a:xfrm>
            <a:off x="6096000" y="214312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7 Nov: AL FAJR Begins</a:t>
            </a:r>
          </a:p>
        </p:txBody>
      </p:sp>
      <p:sp>
        <p:nvSpPr>
          <p:cNvPr id="50" name="5-Point Star 49"/>
          <p:cNvSpPr/>
          <p:nvPr/>
        </p:nvSpPr>
        <p:spPr>
          <a:xfrm>
            <a:off x="7924800" y="24384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509" name="Picture 55" descr="2d Infantry Regiment Distinctive Unit Insig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7138" y="2590800"/>
            <a:ext cx="271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10" name="Picture 58" descr="2-7ca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9513" y="2886075"/>
            <a:ext cx="319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ular Callout 57"/>
          <p:cNvSpPr/>
          <p:nvPr/>
        </p:nvSpPr>
        <p:spPr>
          <a:xfrm rot="5400000">
            <a:off x="8058150" y="2571750"/>
            <a:ext cx="533400" cy="723900"/>
          </a:xfrm>
          <a:prstGeom prst="wedgeRectCallout">
            <a:avLst>
              <a:gd name="adj1" fmla="val -14239"/>
              <a:gd name="adj2" fmla="val 63793"/>
            </a:avLst>
          </a:prstGeom>
          <a:solidFill>
            <a:schemeClr val="accent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12" name="TextBox 54"/>
          <p:cNvSpPr txBox="1">
            <a:spLocks noChangeArrowheads="1"/>
          </p:cNvSpPr>
          <p:nvPr/>
        </p:nvSpPr>
        <p:spPr bwMode="auto">
          <a:xfrm>
            <a:off x="7924800" y="2646363"/>
            <a:ext cx="914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/>
              <a:t>OPCON:</a:t>
            </a:r>
          </a:p>
          <a:p>
            <a:r>
              <a:rPr lang="en-US" sz="1000" b="1"/>
              <a:t>TF 2-2 IN  TF 2-7 Cav</a:t>
            </a:r>
          </a:p>
        </p:txBody>
      </p:sp>
      <p:sp>
        <p:nvSpPr>
          <p:cNvPr id="65" name="Rectangular Callout 64"/>
          <p:cNvSpPr/>
          <p:nvPr/>
        </p:nvSpPr>
        <p:spPr>
          <a:xfrm rot="5400000">
            <a:off x="2828132" y="2901156"/>
            <a:ext cx="468312" cy="1952625"/>
          </a:xfrm>
          <a:prstGeom prst="wedgeRectCallout">
            <a:avLst>
              <a:gd name="adj1" fmla="val -28501"/>
              <a:gd name="adj2" fmla="val 64196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14" name="TextBox 65"/>
          <p:cNvSpPr txBox="1">
            <a:spLocks noChangeArrowheads="1"/>
          </p:cNvSpPr>
          <p:nvPr/>
        </p:nvSpPr>
        <p:spPr bwMode="auto">
          <a:xfrm>
            <a:off x="2085975" y="3652838"/>
            <a:ext cx="236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29 Apr: Abu Ghraib story breaks</a:t>
            </a:r>
          </a:p>
        </p:txBody>
      </p:sp>
      <p:sp>
        <p:nvSpPr>
          <p:cNvPr id="64" name="5-Point Star 63"/>
          <p:cNvSpPr/>
          <p:nvPr/>
        </p:nvSpPr>
        <p:spPr>
          <a:xfrm>
            <a:off x="1676400" y="3654425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914400" y="4419600"/>
            <a:ext cx="5029200" cy="27622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err="1">
                <a:cs typeface="+mn-cs"/>
              </a:rPr>
              <a:t>Sadr</a:t>
            </a:r>
            <a:r>
              <a:rPr lang="en-US" sz="1200" b="1">
                <a:cs typeface="+mn-cs"/>
              </a:rPr>
              <a:t> Uprising  (Baghdad, Najaf, Al </a:t>
            </a:r>
            <a:r>
              <a:rPr lang="en-US" sz="1200" b="1" err="1">
                <a:cs typeface="+mn-cs"/>
              </a:rPr>
              <a:t>Kut</a:t>
            </a:r>
            <a:r>
              <a:rPr lang="en-US" sz="1200" b="1">
                <a:cs typeface="+mn-cs"/>
              </a:rPr>
              <a:t>)</a:t>
            </a:r>
          </a:p>
        </p:txBody>
      </p:sp>
      <p:sp>
        <p:nvSpPr>
          <p:cNvPr id="70" name="Rectangular Callout 69"/>
          <p:cNvSpPr/>
          <p:nvPr/>
        </p:nvSpPr>
        <p:spPr>
          <a:xfrm rot="5400000">
            <a:off x="5843587" y="2081213"/>
            <a:ext cx="276225" cy="2362200"/>
          </a:xfrm>
          <a:prstGeom prst="wedgeRectCallout">
            <a:avLst>
              <a:gd name="adj1" fmla="val 137487"/>
              <a:gd name="adj2" fmla="val 4363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18" name="TextBox 67"/>
          <p:cNvSpPr txBox="1">
            <a:spLocks noChangeArrowheads="1"/>
          </p:cNvSpPr>
          <p:nvPr/>
        </p:nvSpPr>
        <p:spPr bwMode="auto">
          <a:xfrm>
            <a:off x="4800600" y="3124200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5 Aug – 3 Sep: Battle of Najaf</a:t>
            </a:r>
          </a:p>
        </p:txBody>
      </p:sp>
      <p:sp>
        <p:nvSpPr>
          <p:cNvPr id="18519" name="Line 102"/>
          <p:cNvSpPr>
            <a:spLocks noChangeShapeType="1"/>
          </p:cNvSpPr>
          <p:nvPr/>
        </p:nvSpPr>
        <p:spPr bwMode="auto">
          <a:xfrm flipV="1">
            <a:off x="1143000" y="221615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520" name="Line 102"/>
          <p:cNvSpPr>
            <a:spLocks noChangeShapeType="1"/>
          </p:cNvSpPr>
          <p:nvPr/>
        </p:nvSpPr>
        <p:spPr bwMode="auto">
          <a:xfrm flipV="1">
            <a:off x="1752600" y="2971800"/>
            <a:ext cx="426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" name="Rectangular Callout 73"/>
          <p:cNvSpPr/>
          <p:nvPr/>
        </p:nvSpPr>
        <p:spPr>
          <a:xfrm rot="5400000">
            <a:off x="3290887" y="3862388"/>
            <a:ext cx="352425" cy="2362200"/>
          </a:xfrm>
          <a:prstGeom prst="wedgeRectCallout">
            <a:avLst>
              <a:gd name="adj1" fmla="val -14239"/>
              <a:gd name="adj2" fmla="val 6379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22" name="TextBox 74"/>
          <p:cNvSpPr txBox="1">
            <a:spLocks noChangeArrowheads="1"/>
          </p:cNvSpPr>
          <p:nvPr/>
        </p:nvSpPr>
        <p:spPr bwMode="auto">
          <a:xfrm>
            <a:off x="2286000" y="4814888"/>
            <a:ext cx="236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7 May: Zarqawi decapitates Nicholas Berg</a:t>
            </a:r>
          </a:p>
        </p:txBody>
      </p:sp>
      <p:sp>
        <p:nvSpPr>
          <p:cNvPr id="73" name="5-Point Star 72"/>
          <p:cNvSpPr/>
          <p:nvPr/>
        </p:nvSpPr>
        <p:spPr>
          <a:xfrm>
            <a:off x="1905000" y="4929188"/>
            <a:ext cx="152400" cy="1524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24" name="AutoShape 154"/>
          <p:cNvSpPr>
            <a:spLocks noChangeArrowheads="1"/>
          </p:cNvSpPr>
          <p:nvPr/>
        </p:nvSpPr>
        <p:spPr bwMode="auto">
          <a:xfrm rot="3417623">
            <a:off x="1291432" y="2064544"/>
            <a:ext cx="246062" cy="2921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25" name="AutoShape 154"/>
          <p:cNvSpPr>
            <a:spLocks noChangeArrowheads="1"/>
          </p:cNvSpPr>
          <p:nvPr/>
        </p:nvSpPr>
        <p:spPr bwMode="auto">
          <a:xfrm rot="3197729">
            <a:off x="5288757" y="3444081"/>
            <a:ext cx="325438" cy="415925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8</a:t>
            </a:r>
            <a:endParaRPr lang="en-US" sz="1400" b="1" dirty="0"/>
          </a:p>
        </p:txBody>
      </p:sp>
      <p:sp>
        <p:nvSpPr>
          <p:cNvPr id="47" name="5-Point Star 46"/>
          <p:cNvSpPr/>
          <p:nvPr/>
        </p:nvSpPr>
        <p:spPr>
          <a:xfrm>
            <a:off x="3406422" y="2449689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ctangular Callout 51"/>
          <p:cNvSpPr/>
          <p:nvPr/>
        </p:nvSpPr>
        <p:spPr>
          <a:xfrm>
            <a:off x="3844086" y="2473367"/>
            <a:ext cx="2143611" cy="210038"/>
          </a:xfrm>
          <a:prstGeom prst="wedgeRectCallout">
            <a:avLst>
              <a:gd name="adj1" fmla="val -63672"/>
              <a:gd name="adj2" fmla="val -11679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/>
          <a:lstStyle/>
          <a:p>
            <a:pPr algn="ctr">
              <a:defRPr/>
            </a:pPr>
            <a:r>
              <a:rPr lang="en-US" sz="1200" b="1">
                <a:solidFill>
                  <a:schemeClr val="tx1"/>
                </a:solidFill>
              </a:rPr>
              <a:t>28 Jun 04: IIG Sovereignty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9" name="Text Box 94"/>
          <p:cNvSpPr txBox="1">
            <a:spLocks noChangeArrowheads="1"/>
          </p:cNvSpPr>
          <p:nvPr/>
        </p:nvSpPr>
        <p:spPr bwMode="auto">
          <a:xfrm>
            <a:off x="7146925" y="-57308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b="1"/>
              <a:t>Fallujah Defensive Preparations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103940" cy="6096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907622" y="1828800"/>
            <a:ext cx="502578" cy="304800"/>
          </a:xfrm>
          <a:prstGeom prst="wedgeRoundRectCallout">
            <a:avLst>
              <a:gd name="adj1" fmla="val -142071"/>
              <a:gd name="adj2" fmla="val 54086"/>
              <a:gd name="adj3" fmla="val 16667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Hadrah</a:t>
            </a:r>
            <a:r>
              <a:rPr lang="en-US" sz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Mosque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845104" y="3276600"/>
            <a:ext cx="650696" cy="228600"/>
          </a:xfrm>
          <a:prstGeom prst="wedgeRoundRectCallout">
            <a:avLst>
              <a:gd name="adj1" fmla="val -53154"/>
              <a:gd name="adj2" fmla="val -172676"/>
              <a:gd name="adj3" fmla="val 16667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 Center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133600" y="3505200"/>
            <a:ext cx="381000" cy="228600"/>
          </a:xfrm>
          <a:prstGeom prst="wedgeRoundRectCallout">
            <a:avLst>
              <a:gd name="adj1" fmla="val 110169"/>
              <a:gd name="adj2" fmla="val -322957"/>
              <a:gd name="adj3" fmla="val 16667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Jolan</a:t>
            </a:r>
            <a:r>
              <a:rPr lang="en-US" sz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990600" y="4038600"/>
            <a:ext cx="533400" cy="152400"/>
          </a:xfrm>
          <a:prstGeom prst="wedgeRoundRectCallout">
            <a:avLst>
              <a:gd name="adj1" fmla="val 59918"/>
              <a:gd name="adj2" fmla="val -472408"/>
              <a:gd name="adj3" fmla="val 16667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651928" y="4303208"/>
            <a:ext cx="609600" cy="152400"/>
          </a:xfrm>
          <a:prstGeom prst="wedgeRoundRectCallout">
            <a:avLst>
              <a:gd name="adj1" fmla="val -42634"/>
              <a:gd name="adj2" fmla="val -431749"/>
              <a:gd name="adj3" fmla="val 16667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Obj. Virginia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6800" y="6412468"/>
            <a:ext cx="28405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2198284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9" ma:contentTypeDescription="Create a new document." ma:contentTypeScope="" ma:versionID="45728d753f197e7dab1b9d1e7a897983">
  <xsd:schema xmlns:xsd="http://www.w3.org/2001/XMLSchema" xmlns:xs="http://www.w3.org/2001/XMLSchema" xmlns:p="http://schemas.microsoft.com/office/2006/metadata/properties" xmlns:ns2="4233fc49-3339-4531-8895-cee7bd229291" targetNamespace="http://schemas.microsoft.com/office/2006/metadata/properties" ma:root="true" ma:fieldsID="e5cc52547896fe8c0ef93f51f401c60b" ns2:_="">
    <xsd:import namespace="4233fc49-3339-4531-8895-cee7bd229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49FC46-4479-4765-B1E7-A1C5159BF60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233fc49-3339-4531-8895-cee7bd22929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FA8E9AC-AE06-4215-9686-535659BA29AF}">
  <ds:schemaRefs>
    <ds:schemaRef ds:uri="4233fc49-3339-4531-8895-cee7bd2292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1942F4-2D80-4349-8D29-F7FD161D7A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1816</Words>
  <Application>Microsoft Office PowerPoint</Application>
  <PresentationFormat>On-screen Show (4:3)</PresentationFormat>
  <Paragraphs>988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Albertus Extra Bold</vt:lpstr>
      <vt:lpstr>Arial</vt:lpstr>
      <vt:lpstr>Arial Black</vt:lpstr>
      <vt:lpstr>Times New Roman</vt:lpstr>
      <vt:lpstr>Default Design</vt:lpstr>
      <vt:lpstr>1_Default Design</vt:lpstr>
      <vt:lpstr>Title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Slide</vt:lpstr>
    </vt:vector>
  </TitlesOfParts>
  <Company>Fort Leavenworth, 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 Al Fajr</dc:title>
  <dc:creator>kevin.kennedy3</dc:creator>
  <cp:lastModifiedBy>Moran, Michael P Mr CTR USARMY CAC (USA)</cp:lastModifiedBy>
  <cp:revision>3</cp:revision>
  <cp:lastPrinted>2017-01-12T18:15:10Z</cp:lastPrinted>
  <dcterms:created xsi:type="dcterms:W3CDTF">2007-04-17T13:27:47Z</dcterms:created>
  <dcterms:modified xsi:type="dcterms:W3CDTF">2022-03-10T22:05:48Z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153e6aa2-fd88-43fe-b883-469f0ddda040</vt:lpwstr>
  </property>
  <property fmtid="{D5CDD505-2E9C-101B-9397-08002B2CF9AE}" pid="3" name="ContentTypeId">
    <vt:lpwstr>0x010100E4DDA97709D05344805E34443243448B</vt:lpwstr>
  </property>
</Properties>
</file>